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0588-BD2B-4491-BED8-3F7A36165C0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846-E88C-4796-85AF-BA18AD19F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280584" y="585216"/>
            <a:ext cx="1975104" cy="2834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31536" y="585216"/>
            <a:ext cx="1865376" cy="1417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3372" y="1994372"/>
            <a:ext cx="3840480" cy="1417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01184" y="2002536"/>
            <a:ext cx="530352" cy="3575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01184" y="585216"/>
            <a:ext cx="2395728" cy="4992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01184" y="3419856"/>
            <a:ext cx="4370832" cy="21579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28032" y="543153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11466" y="30505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5492" y="163320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665306" y="394127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354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</dc:creator>
  <cp:lastModifiedBy>gforney</cp:lastModifiedBy>
  <cp:revision>5</cp:revision>
  <cp:lastPrinted>2015-08-04T01:24:39Z</cp:lastPrinted>
  <dcterms:created xsi:type="dcterms:W3CDTF">2015-08-03T13:44:38Z</dcterms:created>
  <dcterms:modified xsi:type="dcterms:W3CDTF">2015-08-08T01:41:59Z</dcterms:modified>
</cp:coreProperties>
</file>