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0588-BD2B-4491-BED8-3F7A36165C09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8332" y="5081954"/>
            <a:ext cx="6400800" cy="844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118332" y="5081954"/>
            <a:ext cx="64008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71085" y="1367078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Outgoing Radiation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6386" y="1965018"/>
            <a:ext cx="3094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Incoming radiation from other surface, fires and emitting, absorbing gas  layers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7521" y="3099368"/>
            <a:ext cx="27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Energy added to maintain a constant temperature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1357" y="1965018"/>
            <a:ext cx="174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Reflected radiant energy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5892" y="1965018"/>
            <a:ext cx="1578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Grey body surface radiation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4856" y="4586569"/>
            <a:ext cx="117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Surface k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30320" y="1367078"/>
            <a:ext cx="2195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Times New Roman" panose="02020603050405020304" pitchFamily="18" charset="0"/>
              </a:rPr>
              <a:t>Incoming Radiation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027997" y="3266663"/>
            <a:ext cx="1002323" cy="1572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34508" y="3419063"/>
            <a:ext cx="1025769" cy="141960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959980" y="4052280"/>
            <a:ext cx="502920" cy="78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87006" y="3419063"/>
            <a:ext cx="1025769" cy="141960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>
                <a:spLocks noChangeAspect="1"/>
              </p:cNvSpPr>
              <p:nvPr/>
            </p:nvSpPr>
            <p:spPr>
              <a:xfrm>
                <a:off x="7908738" y="2866819"/>
                <a:ext cx="550343" cy="548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738" y="2866819"/>
                <a:ext cx="550343" cy="5486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>
                <a:spLocks noChangeAspect="1"/>
              </p:cNvSpPr>
              <p:nvPr/>
            </p:nvSpPr>
            <p:spPr>
              <a:xfrm>
                <a:off x="4284960" y="2915803"/>
                <a:ext cx="1365502" cy="548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960" y="2915803"/>
                <a:ext cx="1365502" cy="5486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>
                <a:spLocks noChangeAspect="1"/>
              </p:cNvSpPr>
              <p:nvPr/>
            </p:nvSpPr>
            <p:spPr>
              <a:xfrm>
                <a:off x="2918744" y="2922022"/>
                <a:ext cx="1616690" cy="548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𝜎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44" y="2922022"/>
                <a:ext cx="1616690" cy="5486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840188"/>
              </p:ext>
            </p:extLst>
          </p:nvPr>
        </p:nvGraphicFramePr>
        <p:xfrm>
          <a:off x="8462899" y="3661477"/>
          <a:ext cx="88537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482391" imgH="253890" progId="Equation.3">
                  <p:embed/>
                </p:oleObj>
              </mc:Choice>
              <mc:Fallback>
                <p:oleObj name="Equation" r:id="rId6" imgW="482391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899" y="3661477"/>
                        <a:ext cx="885372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</dc:creator>
  <cp:lastModifiedBy>gforney</cp:lastModifiedBy>
  <cp:revision>18</cp:revision>
  <cp:lastPrinted>2015-08-08T18:18:41Z</cp:lastPrinted>
  <dcterms:created xsi:type="dcterms:W3CDTF">2015-08-03T13:44:38Z</dcterms:created>
  <dcterms:modified xsi:type="dcterms:W3CDTF">2015-08-08T23:48:47Z</dcterms:modified>
</cp:coreProperties>
</file>