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8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9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0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7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9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0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2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5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A0588-BD2B-4491-BED8-3F7A36165C09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3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6391" y="1678193"/>
            <a:ext cx="4572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66391" y="3070412"/>
            <a:ext cx="4572000" cy="0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066391" y="4244788"/>
            <a:ext cx="4572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66391" y="1678193"/>
            <a:ext cx="0" cy="2566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638391" y="1678193"/>
            <a:ext cx="0" cy="2566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12017" y="1183341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1 - ceiling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12017" y="4281536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- floor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56642" y="2189637"/>
            <a:ext cx="151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– upper wall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6642" y="3548678"/>
            <a:ext cx="148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– lower wall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12017" y="2592147"/>
            <a:ext cx="186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 – layer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Forney, Glenn P.</dc:creator>
  <cp:lastModifiedBy>Forney, Glenn P.</cp:lastModifiedBy>
  <cp:revision>2</cp:revision>
  <dcterms:created xsi:type="dcterms:W3CDTF">2015-08-03T13:44:38Z</dcterms:created>
  <dcterms:modified xsi:type="dcterms:W3CDTF">2015-08-03T13:49:53Z</dcterms:modified>
</cp:coreProperties>
</file>