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0588-BD2B-4491-BED8-3F7A36165C0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332" y="5081954"/>
            <a:ext cx="6400800" cy="844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118332" y="5081954"/>
            <a:ext cx="64008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1085" y="1367078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Radiation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46386" y="2014002"/>
                <a:ext cx="3009224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Radiant energy,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from all sources incident at surface k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86" y="2014002"/>
                <a:ext cx="3009224" cy="668581"/>
              </a:xfrm>
              <a:prstGeom prst="rect">
                <a:avLst/>
              </a:prstGeom>
              <a:blipFill rotWithShape="1">
                <a:blip r:embed="rId3"/>
                <a:stretch>
                  <a:fillRect l="-1826" t="-18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415488" y="3107532"/>
            <a:ext cx="255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Radiant energy required for steady 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1357" y="1965018"/>
                <a:ext cx="2139443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Radiant energy,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from all sources  reflected at surface k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57" y="1965018"/>
                <a:ext cx="2139443" cy="945580"/>
              </a:xfrm>
              <a:prstGeom prst="rect">
                <a:avLst/>
              </a:prstGeom>
              <a:blipFill rotWithShape="1">
                <a:blip r:embed="rId4"/>
                <a:stretch>
                  <a:fillRect l="-2279" t="-1290" r="-5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975892" y="1965018"/>
            <a:ext cx="157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body surface radiation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4856" y="4586569"/>
            <a:ext cx="11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30320" y="1367078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Radiation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027997" y="3266663"/>
            <a:ext cx="1002323" cy="1572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34508" y="3419063"/>
            <a:ext cx="1025769" cy="141960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9980" y="4052280"/>
            <a:ext cx="502920" cy="78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87006" y="3419063"/>
            <a:ext cx="1025769" cy="141960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>
                <a:spLocks noChangeAspect="1"/>
              </p:cNvSpPr>
              <p:nvPr/>
            </p:nvSpPr>
            <p:spPr>
              <a:xfrm>
                <a:off x="7934112" y="2866819"/>
                <a:ext cx="550343" cy="54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12" y="2866819"/>
                <a:ext cx="550343" cy="548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>
                <a:spLocks noChangeAspect="1"/>
              </p:cNvSpPr>
              <p:nvPr/>
            </p:nvSpPr>
            <p:spPr>
              <a:xfrm>
                <a:off x="4284960" y="2915803"/>
                <a:ext cx="1365502" cy="54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60" y="2915803"/>
                <a:ext cx="1365502" cy="5486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>
                <a:spLocks noChangeAspect="1"/>
              </p:cNvSpPr>
              <p:nvPr/>
            </p:nvSpPr>
            <p:spPr>
              <a:xfrm>
                <a:off x="2918744" y="2922022"/>
                <a:ext cx="1616690" cy="54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44" y="2922022"/>
                <a:ext cx="1616690" cy="5486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50401"/>
              </p:ext>
            </p:extLst>
          </p:nvPr>
        </p:nvGraphicFramePr>
        <p:xfrm>
          <a:off x="8440738" y="3660775"/>
          <a:ext cx="931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8" imgW="507960" imgH="253800" progId="Equation.3">
                  <p:embed/>
                </p:oleObj>
              </mc:Choice>
              <mc:Fallback>
                <p:oleObj name="Equation" r:id="rId8" imgW="5079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738" y="3660775"/>
                        <a:ext cx="931862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gforney</cp:lastModifiedBy>
  <cp:revision>24</cp:revision>
  <cp:lastPrinted>2015-09-18T22:28:28Z</cp:lastPrinted>
  <dcterms:created xsi:type="dcterms:W3CDTF">2015-08-03T13:44:38Z</dcterms:created>
  <dcterms:modified xsi:type="dcterms:W3CDTF">2015-09-19T01:32:45Z</dcterms:modified>
</cp:coreProperties>
</file>