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590A5B6-E296-406E-8D91-0DD13C9B498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4FC4CB9-A7B4-4ED0-8BD7-400609D6FB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79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5B6-E296-406E-8D91-0DD13C9B498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CB9-A7B4-4ED0-8BD7-400609D6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4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5B6-E296-406E-8D91-0DD13C9B498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CB9-A7B4-4ED0-8BD7-400609D6FB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44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5B6-E296-406E-8D91-0DD13C9B498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CB9-A7B4-4ED0-8BD7-400609D6FB3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82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5B6-E296-406E-8D91-0DD13C9B498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CB9-A7B4-4ED0-8BD7-400609D6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31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5B6-E296-406E-8D91-0DD13C9B498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CB9-A7B4-4ED0-8BD7-400609D6FB3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422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5B6-E296-406E-8D91-0DD13C9B498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CB9-A7B4-4ED0-8BD7-400609D6FB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438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5B6-E296-406E-8D91-0DD13C9B498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CB9-A7B4-4ED0-8BD7-400609D6FB3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33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5B6-E296-406E-8D91-0DD13C9B498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CB9-A7B4-4ED0-8BD7-400609D6FB3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5B6-E296-406E-8D91-0DD13C9B498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CB9-A7B4-4ED0-8BD7-400609D6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4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5B6-E296-406E-8D91-0DD13C9B498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CB9-A7B4-4ED0-8BD7-400609D6FB3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34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5B6-E296-406E-8D91-0DD13C9B498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CB9-A7B4-4ED0-8BD7-400609D6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6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5B6-E296-406E-8D91-0DD13C9B498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CB9-A7B4-4ED0-8BD7-400609D6FB3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31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5B6-E296-406E-8D91-0DD13C9B498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CB9-A7B4-4ED0-8BD7-400609D6FB3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7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5B6-E296-406E-8D91-0DD13C9B498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CB9-A7B4-4ED0-8BD7-400609D6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0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5B6-E296-406E-8D91-0DD13C9B498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CB9-A7B4-4ED0-8BD7-400609D6FB3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41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5B6-E296-406E-8D91-0DD13C9B498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CB9-A7B4-4ED0-8BD7-400609D6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1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90A5B6-E296-406E-8D91-0DD13C9B498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FC4CB9-A7B4-4ED0-8BD7-400609D6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2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blandscaping.biz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F76D-7DF1-4863-AF90-3DD60333E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S&amp;B Landscaping Website </a:t>
            </a:r>
            <a:br>
              <a:rPr lang="en-US" dirty="0"/>
            </a:br>
            <a:r>
              <a:rPr lang="en-US" dirty="0"/>
              <a:t>COSC412 Individual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8C763-9CE5-4D8C-81C3-834E6A9C8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Brandon Bankston</a:t>
            </a:r>
          </a:p>
        </p:txBody>
      </p:sp>
    </p:spTree>
    <p:extLst>
      <p:ext uri="{BB962C8B-B14F-4D97-AF65-F5344CB8AC3E}">
        <p14:creationId xmlns:p14="http://schemas.microsoft.com/office/powerpoint/2010/main" val="98757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3EA5-D013-4F2B-81B2-25780831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Gallery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FDA9-D75A-4667-84B0-299616BE7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view photos of previous jobs before and after photos.</a:t>
            </a:r>
          </a:p>
          <a:p>
            <a:r>
              <a:rPr lang="en-US" dirty="0"/>
              <a:t>https://sblandscaping.biz/gallery/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8E892-3813-481E-AA58-31EA1B1F5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892" y="3057890"/>
            <a:ext cx="4474128" cy="308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9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8C2E-299F-45B3-949B-32822BF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C3B5-AC7D-4D1C-B3F9-D77208119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pay for lawn service or other services. </a:t>
            </a:r>
          </a:p>
          <a:p>
            <a:r>
              <a:rPr lang="en-US" dirty="0"/>
              <a:t>Users can add in contact info to go along with their payments.</a:t>
            </a:r>
          </a:p>
          <a:p>
            <a:r>
              <a:rPr lang="en-US" dirty="0"/>
              <a:t>https://sblandscaping.biz/payments/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F2B5B-8BFD-4DB6-8F3A-10407091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81" y="3530599"/>
            <a:ext cx="3588724" cy="261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3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6B4A-9050-4F8E-A206-59D60CD0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2" y="389102"/>
            <a:ext cx="9601196" cy="1303867"/>
          </a:xfrm>
        </p:spPr>
        <p:txBody>
          <a:bodyPr/>
          <a:lstStyle/>
          <a:p>
            <a:r>
              <a:rPr lang="en-US" dirty="0"/>
              <a:t>Testimonials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5169D-F56E-4207-8CBA-E452C964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1" y="1253331"/>
            <a:ext cx="10515600" cy="4351338"/>
          </a:xfrm>
        </p:spPr>
        <p:txBody>
          <a:bodyPr/>
          <a:lstStyle/>
          <a:p>
            <a:r>
              <a:rPr lang="en-US" dirty="0"/>
              <a:t>Users can fill out a testimonial form.</a:t>
            </a:r>
          </a:p>
          <a:p>
            <a:r>
              <a:rPr lang="en-US" dirty="0"/>
              <a:t>Users can read previous testimonials.</a:t>
            </a:r>
          </a:p>
          <a:p>
            <a:r>
              <a:rPr lang="en-US" dirty="0"/>
              <a:t>https://sblandscaping.biz/testimonials/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A3525-C8A9-47EC-8EF9-1BD2D395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1" y="2693988"/>
            <a:ext cx="5718097" cy="4005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C872FC-127B-44C8-8140-B7DD53A51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99" y="2693988"/>
            <a:ext cx="5514899" cy="40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9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D9E6-6052-4A9F-8EB1-2D6B23D7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3ACF-4339-4640-A462-3788627D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3319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6716-AC7E-4830-ACFA-5EA279F6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1900-0F76-4D7F-B43D-B3C8C530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was designed and created to be able to receive client's information through contact us forms, and to be able to record and show reviews.</a:t>
            </a:r>
          </a:p>
          <a:p>
            <a:r>
              <a:rPr lang="en-US" dirty="0"/>
              <a:t>To demonstrate gallery photos of previous work.</a:t>
            </a:r>
          </a:p>
          <a:p>
            <a:r>
              <a:rPr lang="en-US" dirty="0"/>
              <a:t>Hosted on Stellar Shared Linux.</a:t>
            </a:r>
          </a:p>
        </p:txBody>
      </p:sp>
    </p:spTree>
    <p:extLst>
      <p:ext uri="{BB962C8B-B14F-4D97-AF65-F5344CB8AC3E}">
        <p14:creationId xmlns:p14="http://schemas.microsoft.com/office/powerpoint/2010/main" val="211392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8137-10AD-4033-9F6C-41A622E9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3AA8-A56B-465A-8E3B-6C9DA1948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desktop and Git</a:t>
            </a:r>
          </a:p>
          <a:p>
            <a:r>
              <a:rPr lang="en-US" dirty="0"/>
              <a:t>WordPress</a:t>
            </a:r>
          </a:p>
          <a:p>
            <a:r>
              <a:rPr lang="en-US" dirty="0"/>
              <a:t>Namecheap</a:t>
            </a:r>
          </a:p>
          <a:p>
            <a:r>
              <a:rPr lang="en-US" dirty="0" err="1"/>
              <a:t>Elementor</a:t>
            </a:r>
            <a:endParaRPr lang="en-US" dirty="0"/>
          </a:p>
          <a:p>
            <a:r>
              <a:rPr lang="en-US" dirty="0"/>
              <a:t>PayPal</a:t>
            </a:r>
          </a:p>
        </p:txBody>
      </p:sp>
    </p:spTree>
    <p:extLst>
      <p:ext uri="{BB962C8B-B14F-4D97-AF65-F5344CB8AC3E}">
        <p14:creationId xmlns:p14="http://schemas.microsoft.com/office/powerpoint/2010/main" val="375268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D52C-C356-475F-ADA1-7E8CC769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6510-3FEF-4E91-B7DE-BBCC9A80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Developer: Brandon</a:t>
            </a:r>
          </a:p>
          <a:p>
            <a:r>
              <a:rPr lang="en-US" dirty="0"/>
              <a:t>Tester: Brandon</a:t>
            </a:r>
          </a:p>
          <a:p>
            <a:r>
              <a:rPr lang="en-US" dirty="0"/>
              <a:t>Administrator: Brandon</a:t>
            </a:r>
          </a:p>
        </p:txBody>
      </p:sp>
    </p:spTree>
    <p:extLst>
      <p:ext uri="{BB962C8B-B14F-4D97-AF65-F5344CB8AC3E}">
        <p14:creationId xmlns:p14="http://schemas.microsoft.com/office/powerpoint/2010/main" val="635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0D23-E0EF-4B14-B4F8-43CB134F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524FC-3ED4-4576-A030-8CF701AA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reCAPTCHA enabled on fill in forms</a:t>
            </a:r>
          </a:p>
          <a:p>
            <a:r>
              <a:rPr lang="en-US" dirty="0"/>
              <a:t>Domain name and privacy protection</a:t>
            </a:r>
          </a:p>
          <a:p>
            <a:r>
              <a:rPr lang="en-US" dirty="0"/>
              <a:t>SSL enabled </a:t>
            </a:r>
          </a:p>
          <a:p>
            <a:r>
              <a:rPr lang="en-US" dirty="0"/>
              <a:t>Daily backups</a:t>
            </a:r>
          </a:p>
        </p:txBody>
      </p:sp>
    </p:spTree>
    <p:extLst>
      <p:ext uri="{BB962C8B-B14F-4D97-AF65-F5344CB8AC3E}">
        <p14:creationId xmlns:p14="http://schemas.microsoft.com/office/powerpoint/2010/main" val="183710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2483-4D3E-472F-A3AD-C71DF604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0FCD-757A-4205-A5EE-C619FEFE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us page</a:t>
            </a:r>
          </a:p>
          <a:p>
            <a:r>
              <a:rPr lang="en-US" dirty="0"/>
              <a:t>Security check/reCAPTCHA (used v3, so it is automatic but sometimes fails and user must resubmit form)</a:t>
            </a:r>
          </a:p>
          <a:p>
            <a:r>
              <a:rPr lang="en-US" dirty="0"/>
              <a:t>Payment Page</a:t>
            </a:r>
          </a:p>
          <a:p>
            <a:r>
              <a:rPr lang="en-US" dirty="0"/>
              <a:t>Testimonial Page</a:t>
            </a:r>
          </a:p>
        </p:txBody>
      </p:sp>
    </p:spTree>
    <p:extLst>
      <p:ext uri="{BB962C8B-B14F-4D97-AF65-F5344CB8AC3E}">
        <p14:creationId xmlns:p14="http://schemas.microsoft.com/office/powerpoint/2010/main" val="245173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2059-D425-4276-84F7-EB780ACB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73AD-CE9B-4B6C-AED1-26805CC7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use website menu functionally and can go page to page.</a:t>
            </a:r>
          </a:p>
          <a:p>
            <a:r>
              <a:rPr lang="en-US" dirty="0"/>
              <a:t>Brief overview of what the company has to offer.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https://sblandscaping.biz/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790E3-F79C-4845-A02B-A76C12B9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23" y="3512932"/>
            <a:ext cx="5562482" cy="26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8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CF9F-64F9-4887-AB6B-2B2A4B59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911F-3338-452A-9572-B9A6FD5F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view a little bit about the owners and that page is functioning.</a:t>
            </a:r>
          </a:p>
          <a:p>
            <a:endParaRPr lang="en-US" dirty="0"/>
          </a:p>
          <a:p>
            <a:r>
              <a:rPr lang="en-US" dirty="0"/>
              <a:t>https://sblandscaping.biz/aboutus/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D2E2C-76C4-41E3-BD9B-40B9B21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467" y="2998988"/>
            <a:ext cx="4395130" cy="321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6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962F-A03F-4FD0-9A2E-57DA206C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0970-3874-4018-9589-5DF191AEA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fill out the contact us information page to request services. </a:t>
            </a:r>
          </a:p>
          <a:p>
            <a:r>
              <a:rPr lang="en-US" dirty="0"/>
              <a:t>User can select specific options if they apply to them.</a:t>
            </a:r>
          </a:p>
          <a:p>
            <a:endParaRPr lang="en-US" dirty="0"/>
          </a:p>
          <a:p>
            <a:r>
              <a:rPr lang="en-US" dirty="0"/>
              <a:t>https://sblandscaping.biz/contactus/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FDA8E-EF37-44E0-98A7-C045F1359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55" y="3098901"/>
            <a:ext cx="3355573" cy="30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2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151</TotalTime>
  <Words>296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S&amp;B Landscaping Website  COSC412 Individual Project</vt:lpstr>
      <vt:lpstr>Project Overview</vt:lpstr>
      <vt:lpstr>Tools Used</vt:lpstr>
      <vt:lpstr>Roles</vt:lpstr>
      <vt:lpstr>Security</vt:lpstr>
      <vt:lpstr>Functional Requirements</vt:lpstr>
      <vt:lpstr>Home Page</vt:lpstr>
      <vt:lpstr>About us</vt:lpstr>
      <vt:lpstr>Contact Us </vt:lpstr>
      <vt:lpstr>Gallery </vt:lpstr>
      <vt:lpstr>Payments</vt:lpstr>
      <vt:lpstr>Testimonials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S&amp;B Landscaping Website  COSC412 Individual Project</dc:title>
  <dc:creator>Bankston, Brandon</dc:creator>
  <cp:lastModifiedBy>Bankston, Brandon</cp:lastModifiedBy>
  <cp:revision>12</cp:revision>
  <dcterms:created xsi:type="dcterms:W3CDTF">2021-05-02T19:02:27Z</dcterms:created>
  <dcterms:modified xsi:type="dcterms:W3CDTF">2021-05-02T21:33:56Z</dcterms:modified>
</cp:coreProperties>
</file>