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3" r:id="rId4"/>
    <p:sldId id="285" r:id="rId5"/>
    <p:sldId id="284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E75E278A-FF0E-49A4-B170-79828D63BBAD}">
          <p14:sldIdLst>
            <p14:sldId id="256"/>
            <p14:sldId id="283"/>
            <p14:sldId id="285"/>
            <p14:sldId id="284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E4782-B45F-4EBC-AEFE-5B0003A9FDEF}" type="datetimeFigureOut">
              <a:rPr lang="pt-PT" smtClean="0"/>
              <a:t>14/04/2016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56836-40E5-4E95-94EA-4E0967CB5EA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683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pt-PT" smtClean="0"/>
              <a:t>14/04/2016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Redução</a:t>
            </a:r>
            <a:r>
              <a:rPr lang="en-US" dirty="0" smtClean="0"/>
              <a:t> do </a:t>
            </a:r>
            <a:r>
              <a:rPr lang="en-US" dirty="0" err="1" smtClean="0"/>
              <a:t>tamanho</a:t>
            </a:r>
            <a:r>
              <a:rPr lang="en-US" dirty="0" smtClean="0"/>
              <a:t> das imagens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02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C97-30E9-4D17-BF6E-62C990CA55E4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8" name="Rectâ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A426-3682-42E2-A2FF-330D7BE5D72B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8" name="Rectâ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66B4-45C9-456F-965D-7057318421A4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8" name="Rectâ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DBBA-1ED3-4465-854D-15F2DCF4EBF1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8" name="Rectâ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5FCC-E1DB-465D-B0E1-44F90B622420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8" name="Rectâ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Clique para editar os estilos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Segundo nível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Terceiro nível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Quarto nível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Clique para editar os estilos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Segundo nível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Terceiro nível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Quarto nível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61F-D80A-408E-B5B5-8CE5DBA0130A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9" name="Rectâ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Clique para editar os estilos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Segundo nível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Terceiro nível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Quarto nível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Clique para editar os estilos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Segundo nível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Terceiro nível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Quarto nível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0D06-CDA8-4103-B3C1-E02D31BAF28B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Rectâ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F-788A-4EA9-BA1F-E7FB90717CA0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7" name="Rectâ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013-59E2-427E-8084-554B6998681F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3" name="Marcador de Posição do Rodapé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Clique para editar os estilos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Segundo nível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Terceiro nível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Quarto nível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63E-AA79-4065-A400-EF36D5092742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C5D-7AEB-4EBA-87EE-68116E70C88A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531A-DBDF-443E-A2CA-5A6C99251E71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2" y="13856"/>
            <a:ext cx="10515600" cy="4828311"/>
          </a:xfrm>
        </p:spPr>
        <p:txBody>
          <a:bodyPr>
            <a:normAutofit fontScale="90000"/>
          </a:bodyPr>
          <a:lstStyle/>
          <a:p>
            <a:pPr algn="r"/>
            <a:r>
              <a:rPr lang="pt-PT" sz="6700" b="1" dirty="0" smtClean="0"/>
              <a:t>Imagem Médica: Pé Diabético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sz="3600" dirty="0"/>
              <a:t>Computação Gráfica</a:t>
            </a:r>
            <a:br>
              <a:rPr lang="pt-PT" sz="3600" dirty="0"/>
            </a:br>
            <a:r>
              <a:rPr lang="pt-PT" sz="3600" dirty="0"/>
              <a:t>Tecnologias e Aplicações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sz="2700" dirty="0" smtClean="0"/>
              <a:t>Universidade do Minho</a:t>
            </a:r>
            <a:br>
              <a:rPr lang="pt-PT" sz="2700" dirty="0" smtClean="0"/>
            </a:br>
            <a:r>
              <a:rPr lang="pt-PT" sz="2700" dirty="0" smtClean="0"/>
              <a:t>Departamento de Informática</a:t>
            </a:r>
            <a:br>
              <a:rPr lang="pt-PT" sz="2700" dirty="0" smtClean="0"/>
            </a:br>
            <a:r>
              <a:rPr lang="pt-PT" sz="2700" dirty="0" smtClean="0"/>
              <a:t> Mestrado Integrado em Engenharia Informática</a:t>
            </a:r>
            <a:endParaRPr lang="pt-PT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51824" y="5001193"/>
            <a:ext cx="3501978" cy="1760216"/>
          </a:xfrm>
        </p:spPr>
        <p:txBody>
          <a:bodyPr>
            <a:normAutofit/>
          </a:bodyPr>
          <a:lstStyle/>
          <a:p>
            <a:pPr algn="r"/>
            <a:r>
              <a:rPr lang="pt-PT" dirty="0" smtClean="0"/>
              <a:t>2015/2016</a:t>
            </a:r>
            <a:endParaRPr lang="pt-PT" sz="18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838201" y="4938759"/>
            <a:ext cx="3913907" cy="1822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Bruno Barbosa (67646)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2" y="13856"/>
            <a:ext cx="10515600" cy="2650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/>
            </a:r>
            <a:br>
              <a:rPr lang="pt-PT" dirty="0" smtClean="0"/>
            </a:b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Pé 7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04D-5B62-4323-BF87-A6C15B3860B3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10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54" y="1393507"/>
            <a:ext cx="8720291" cy="46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Pé 8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04D-5B62-4323-BF87-A6C15B3860B3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11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4" y="1373938"/>
            <a:ext cx="8831211" cy="47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Pé 9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04D-5B62-4323-BF87-A6C15B3860B3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12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855" y="1393507"/>
            <a:ext cx="8913689" cy="47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2" y="13856"/>
            <a:ext cx="10515600" cy="4828311"/>
          </a:xfrm>
        </p:spPr>
        <p:txBody>
          <a:bodyPr>
            <a:normAutofit fontScale="90000"/>
          </a:bodyPr>
          <a:lstStyle/>
          <a:p>
            <a:pPr algn="r"/>
            <a:r>
              <a:rPr lang="pt-PT" sz="6700" b="1" dirty="0" smtClean="0"/>
              <a:t>Imagem Médica: Pé Diabético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sz="3600" dirty="0"/>
              <a:t>Computação Gráfica</a:t>
            </a:r>
            <a:br>
              <a:rPr lang="pt-PT" sz="3600" dirty="0"/>
            </a:br>
            <a:r>
              <a:rPr lang="pt-PT" sz="3600" dirty="0"/>
              <a:t>Tecnologias e Aplicações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sz="2700" dirty="0" smtClean="0"/>
              <a:t>Universidade do Minho</a:t>
            </a:r>
            <a:br>
              <a:rPr lang="pt-PT" sz="2700" dirty="0" smtClean="0"/>
            </a:br>
            <a:r>
              <a:rPr lang="pt-PT" sz="2700" dirty="0" smtClean="0"/>
              <a:t>Departamento de Informática</a:t>
            </a:r>
            <a:br>
              <a:rPr lang="pt-PT" sz="2700" dirty="0" smtClean="0"/>
            </a:br>
            <a:r>
              <a:rPr lang="pt-PT" sz="2700" dirty="0" smtClean="0"/>
              <a:t> Mestrado Integrado em Engenharia Informática</a:t>
            </a:r>
            <a:endParaRPr lang="pt-PT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51824" y="5001193"/>
            <a:ext cx="3501978" cy="1760216"/>
          </a:xfrm>
        </p:spPr>
        <p:txBody>
          <a:bodyPr>
            <a:normAutofit/>
          </a:bodyPr>
          <a:lstStyle/>
          <a:p>
            <a:pPr algn="r"/>
            <a:r>
              <a:rPr lang="pt-PT" dirty="0" smtClean="0"/>
              <a:t>2015/2016</a:t>
            </a:r>
            <a:endParaRPr lang="pt-PT" sz="18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838201" y="4938759"/>
            <a:ext cx="3913907" cy="1822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Bruno Barbosa (67646)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2" y="13856"/>
            <a:ext cx="10515600" cy="2650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/>
            </a:r>
            <a:br>
              <a:rPr lang="pt-PT" dirty="0" smtClean="0"/>
            </a:b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15272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Abordagem ao Problema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4434" y="1825625"/>
            <a:ext cx="10749365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Carregar a imagem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Converter o valor dos pixéis para </a:t>
            </a:r>
            <a:r>
              <a:rPr lang="pt-PT" sz="2400" i="1" dirty="0" err="1" smtClean="0">
                <a:solidFill>
                  <a:schemeClr val="tx1"/>
                </a:solidFill>
              </a:rPr>
              <a:t>double</a:t>
            </a:r>
            <a:endParaRPr lang="pt-PT" sz="2400" i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Converter do formato RGB para HSV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Indicar o número de regiões a selecionar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Selecionar as regiões</a:t>
            </a:r>
          </a:p>
          <a:p>
            <a:endParaRPr lang="pt-PT" dirty="0" smtClean="0">
              <a:solidFill>
                <a:schemeClr val="tx1"/>
              </a:solidFill>
            </a:endParaRPr>
          </a:p>
          <a:p>
            <a:endParaRPr lang="pt-PT" i="1" dirty="0">
              <a:solidFill>
                <a:schemeClr val="tx1"/>
              </a:solidFill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9AA4-8393-4DCD-A6A1-7C4555FB85E4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2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914" y="1472842"/>
            <a:ext cx="2315860" cy="280961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801" y="3034634"/>
            <a:ext cx="4943939" cy="74797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3352" y="2383772"/>
            <a:ext cx="2357954" cy="286068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7330" y="3244647"/>
            <a:ext cx="2405999" cy="150037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00" y="1592430"/>
            <a:ext cx="3926717" cy="47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Abordagem ao Problema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4434" y="1825625"/>
            <a:ext cx="10749365" cy="435133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Classificar as regiões consoante a cor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pt-PT" sz="2200" dirty="0" smtClean="0">
                <a:solidFill>
                  <a:schemeClr val="tx1"/>
                </a:solidFill>
              </a:rPr>
              <a:t> Preto – Necrose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pt-PT" sz="2200" dirty="0" smtClean="0">
                <a:solidFill>
                  <a:schemeClr val="tx1"/>
                </a:solidFill>
              </a:rPr>
              <a:t>Vermelho – Granulação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pt-PT" sz="2200" dirty="0" smtClean="0">
                <a:solidFill>
                  <a:schemeClr val="tx1"/>
                </a:solidFill>
              </a:rPr>
              <a:t>Amarelo – Fibrina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pt-PT" sz="2200" dirty="0" smtClean="0">
                <a:solidFill>
                  <a:schemeClr val="tx1"/>
                </a:solidFill>
              </a:rPr>
              <a:t>Azul - Desconhecido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Mostrar os resultados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pt-PT" sz="2000" dirty="0" smtClean="0">
                <a:solidFill>
                  <a:schemeClr val="tx1"/>
                </a:solidFill>
              </a:rPr>
              <a:t>Imagem classificada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pt-PT" sz="2000" dirty="0" smtClean="0">
                <a:solidFill>
                  <a:schemeClr val="tx1"/>
                </a:solidFill>
              </a:rPr>
              <a:t>Percentagem de cada tipo de lesão</a:t>
            </a:r>
          </a:p>
          <a:p>
            <a:endParaRPr lang="pt-PT" dirty="0" smtClean="0">
              <a:solidFill>
                <a:schemeClr val="tx1"/>
              </a:solidFill>
            </a:endParaRPr>
          </a:p>
          <a:p>
            <a:endParaRPr lang="pt-PT" i="1" dirty="0">
              <a:solidFill>
                <a:schemeClr val="tx1"/>
              </a:solidFill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9AA4-8393-4DCD-A6A1-7C4555FB85E4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3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922" y="1633073"/>
            <a:ext cx="2315861" cy="280961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81" y="1633075"/>
            <a:ext cx="2315860" cy="280961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326" y="1633074"/>
            <a:ext cx="2315860" cy="2809619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9821922" y="1633073"/>
            <a:ext cx="2315861" cy="2809619"/>
            <a:chOff x="9821922" y="1633073"/>
            <a:chExt cx="2315861" cy="2809619"/>
          </a:xfrm>
        </p:grpSpPr>
        <p:cxnSp>
          <p:nvCxnSpPr>
            <p:cNvPr id="12" name="Conexão reta unidirecional 11"/>
            <p:cNvCxnSpPr/>
            <p:nvPr/>
          </p:nvCxnSpPr>
          <p:spPr>
            <a:xfrm>
              <a:off x="9821922" y="1902539"/>
              <a:ext cx="231586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onexão reta unidirecional 13"/>
            <p:cNvCxnSpPr/>
            <p:nvPr/>
          </p:nvCxnSpPr>
          <p:spPr>
            <a:xfrm>
              <a:off x="9971859" y="1633073"/>
              <a:ext cx="0" cy="28096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146" y="2403992"/>
            <a:ext cx="7327438" cy="39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Pé 1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04D-5B62-4323-BF87-A6C15B3860B3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4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42" y="1393507"/>
            <a:ext cx="8996516" cy="48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Pé 2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04D-5B62-4323-BF87-A6C15B3860B3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5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71" y="1373938"/>
            <a:ext cx="9135857" cy="48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Pé 3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04D-5B62-4323-BF87-A6C15B3860B3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6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748" y="1373938"/>
            <a:ext cx="8885903" cy="47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Pé 4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04D-5B62-4323-BF87-A6C15B3860B3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7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08" y="1373938"/>
            <a:ext cx="9024979" cy="48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Pé 5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04D-5B62-4323-BF87-A6C15B3860B3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8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50" y="1393507"/>
            <a:ext cx="8703699" cy="46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4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Pé 6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04D-5B62-4323-BF87-A6C15B3860B3}" type="datetime4">
              <a:rPr lang="pt-PT" smtClean="0"/>
              <a:t>14 de abril de 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cg - ta - a67646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t-PT" smtClean="0"/>
              <a:t>9</a:t>
            </a:fld>
            <a:endParaRPr lang="pt-PT" dirty="0"/>
          </a:p>
        </p:txBody>
      </p:sp>
      <p:pic>
        <p:nvPicPr>
          <p:cNvPr id="7" name="Marcador de Posição de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9116291" y="120827"/>
            <a:ext cx="2237509" cy="10880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68" y="1373938"/>
            <a:ext cx="8642093" cy="46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TP102923943" id="{7F3F460D-4992-4EC7-A1F0-9B101CF32639}" vid="{9360937A-559B-465C-A3FD-BCDCF668AA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0</TotalTime>
  <Words>191</Words>
  <Application>Microsoft Office PowerPoint</Application>
  <PresentationFormat>Ecrã Panorâmico</PresentationFormat>
  <Paragraphs>70</Paragraphs>
  <Slides>13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Wingdings</vt:lpstr>
      <vt:lpstr>WelcomeDoc</vt:lpstr>
      <vt:lpstr>Imagem Médica: Pé Diabético  Computação Gráfica Tecnologias e Aplicações  Universidade do Minho Departamento de Informática  Mestrado Integrado em Engenharia Informática</vt:lpstr>
      <vt:lpstr>Abordagem ao Problema</vt:lpstr>
      <vt:lpstr>Abordagem ao Problema</vt:lpstr>
      <vt:lpstr>Pé 1</vt:lpstr>
      <vt:lpstr>Pé 2</vt:lpstr>
      <vt:lpstr>Pé 3</vt:lpstr>
      <vt:lpstr>Pé 4</vt:lpstr>
      <vt:lpstr>Pé 5</vt:lpstr>
      <vt:lpstr>Pé 6</vt:lpstr>
      <vt:lpstr>Pé 7</vt:lpstr>
      <vt:lpstr>Pé 8</vt:lpstr>
      <vt:lpstr>Pé 9</vt:lpstr>
      <vt:lpstr>Imagem Médica: Pé Diabético  Computação Gráfica Tecnologias e Aplicações  Universidade do Minho Departamento de Informática  Mestrado Integrado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2015-01-27T15:00:05Z</dcterms:created>
  <dcterms:modified xsi:type="dcterms:W3CDTF">2016-04-14T13:36:43Z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