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9A108-F32C-4442-984A-B682246CBF0E}" v="23" dt="2018-11-13T11:53:56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9" autoAdjust="0"/>
    <p:restoredTop sz="76124" autoAdjust="0"/>
  </p:normalViewPr>
  <p:slideViewPr>
    <p:cSldViewPr snapToGrid="0">
      <p:cViewPr varScale="1">
        <p:scale>
          <a:sx n="98" d="100"/>
          <a:sy n="98" d="100"/>
        </p:scale>
        <p:origin x="15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FECE5-7E05-40B2-9B30-7361AE7A8910}" type="datetimeFigureOut">
              <a:rPr lang="da-DK" smtClean="0"/>
              <a:t>15-11-2018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347B7-7D9B-4DDF-9E72-06242887EFC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636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International Health Society, </a:t>
            </a:r>
            <a:r>
              <a:rPr lang="da-DK" b="1" dirty="0" err="1"/>
              <a:t>five</a:t>
            </a:r>
            <a:r>
              <a:rPr lang="da-DK" b="1" dirty="0"/>
              <a:t> </a:t>
            </a:r>
            <a:r>
              <a:rPr lang="da-DK" b="1" dirty="0" err="1"/>
              <a:t>main</a:t>
            </a:r>
            <a:r>
              <a:rPr lang="da-DK" b="1" dirty="0"/>
              <a:t> </a:t>
            </a:r>
            <a:r>
              <a:rPr lang="da-DK" b="1" dirty="0" err="1"/>
              <a:t>categories</a:t>
            </a:r>
            <a:r>
              <a:rPr lang="da-DK" b="1" dirty="0"/>
              <a:t>:</a:t>
            </a:r>
          </a:p>
          <a:p>
            <a:pPr marL="228600" indent="-228600">
              <a:buAutoNum type="arabicPeriod"/>
            </a:pPr>
            <a:r>
              <a:rPr lang="da-DK" dirty="0" err="1"/>
              <a:t>Migraines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 auras</a:t>
            </a:r>
          </a:p>
          <a:p>
            <a:pPr marL="228600" indent="-228600">
              <a:buAutoNum type="arabicPeriod"/>
            </a:pPr>
            <a:r>
              <a:rPr lang="da-DK" dirty="0" err="1"/>
              <a:t>Migraines</a:t>
            </a:r>
            <a:r>
              <a:rPr lang="da-DK" dirty="0"/>
              <a:t> with auras</a:t>
            </a:r>
          </a:p>
          <a:p>
            <a:pPr marL="228600" indent="-228600">
              <a:buAutoNum type="arabicPeriod"/>
            </a:pPr>
            <a:r>
              <a:rPr lang="da-DK" dirty="0" err="1"/>
              <a:t>Migraines</a:t>
            </a:r>
            <a:r>
              <a:rPr lang="da-DK" dirty="0"/>
              <a:t> with </a:t>
            </a:r>
            <a:r>
              <a:rPr lang="da-DK" dirty="0" err="1"/>
              <a:t>brainstem</a:t>
            </a:r>
            <a:r>
              <a:rPr lang="da-DK" dirty="0"/>
              <a:t> auras</a:t>
            </a:r>
          </a:p>
          <a:p>
            <a:pPr marL="228600" indent="-228600">
              <a:buAutoNum type="arabicPeriod"/>
            </a:pPr>
            <a:r>
              <a:rPr lang="da-DK" dirty="0" err="1"/>
              <a:t>Hemiplegic</a:t>
            </a:r>
            <a:r>
              <a:rPr lang="da-DK" dirty="0"/>
              <a:t> </a:t>
            </a:r>
            <a:r>
              <a:rPr lang="da-DK" dirty="0" err="1"/>
              <a:t>migraines</a:t>
            </a:r>
            <a:endParaRPr lang="da-DK" dirty="0"/>
          </a:p>
          <a:p>
            <a:pPr marL="228600" indent="-228600">
              <a:buAutoNum type="arabicPeriod"/>
            </a:pPr>
            <a:r>
              <a:rPr lang="da-DK" dirty="0" err="1"/>
              <a:t>Reginal</a:t>
            </a:r>
            <a:r>
              <a:rPr lang="da-DK" dirty="0"/>
              <a:t> </a:t>
            </a:r>
            <a:r>
              <a:rPr lang="da-DK" dirty="0" err="1"/>
              <a:t>migraines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Further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subcategories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Medication</a:t>
            </a:r>
            <a:r>
              <a:rPr lang="da-DK" dirty="0"/>
              <a:t>: </a:t>
            </a:r>
            <a:r>
              <a:rPr lang="da-DK" dirty="0" err="1"/>
              <a:t>Preventive</a:t>
            </a:r>
            <a:r>
              <a:rPr lang="da-DK" dirty="0"/>
              <a:t> (</a:t>
            </a:r>
            <a:r>
              <a:rPr lang="da-DK" dirty="0" err="1"/>
              <a:t>daily</a:t>
            </a:r>
            <a:r>
              <a:rPr lang="da-DK" dirty="0"/>
              <a:t> </a:t>
            </a:r>
            <a:r>
              <a:rPr lang="da-DK" dirty="0" err="1"/>
              <a:t>dose</a:t>
            </a:r>
            <a:r>
              <a:rPr lang="da-DK" dirty="0"/>
              <a:t>), </a:t>
            </a:r>
            <a:r>
              <a:rPr lang="da-DK" dirty="0" err="1"/>
              <a:t>acute</a:t>
            </a:r>
            <a:r>
              <a:rPr lang="da-DK" dirty="0"/>
              <a:t> (</a:t>
            </a:r>
            <a:r>
              <a:rPr lang="da-DK" dirty="0" err="1"/>
              <a:t>when</a:t>
            </a:r>
            <a:r>
              <a:rPr lang="da-DK" dirty="0"/>
              <a:t> symptoms start). </a:t>
            </a:r>
            <a:r>
              <a:rPr lang="da-DK" dirty="0" err="1"/>
              <a:t>Preventive</a:t>
            </a:r>
            <a:r>
              <a:rPr lang="da-DK" dirty="0"/>
              <a:t> </a:t>
            </a:r>
            <a:r>
              <a:rPr lang="da-DK" dirty="0" err="1"/>
              <a:t>medication</a:t>
            </a:r>
            <a:r>
              <a:rPr lang="da-DK" dirty="0"/>
              <a:t> is </a:t>
            </a:r>
            <a:r>
              <a:rPr lang="da-DK" dirty="0" err="1"/>
              <a:t>expensive</a:t>
            </a:r>
            <a:r>
              <a:rPr lang="da-DK" dirty="0"/>
              <a:t> and is </a:t>
            </a:r>
            <a:r>
              <a:rPr lang="da-DK" dirty="0" err="1"/>
              <a:t>avoided</a:t>
            </a:r>
            <a:r>
              <a:rPr lang="da-DK" dirty="0"/>
              <a:t> for as long as </a:t>
            </a:r>
            <a:r>
              <a:rPr lang="da-DK" dirty="0" err="1"/>
              <a:t>possible</a:t>
            </a:r>
            <a:r>
              <a:rPr lang="da-DK" dirty="0"/>
              <a:t>. </a:t>
            </a:r>
          </a:p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early</a:t>
            </a:r>
            <a:r>
              <a:rPr lang="da-DK" dirty="0"/>
              <a:t> </a:t>
            </a:r>
            <a:r>
              <a:rPr lang="da-DK" dirty="0" err="1"/>
              <a:t>detection</a:t>
            </a:r>
            <a:r>
              <a:rPr lang="da-DK" dirty="0"/>
              <a:t> of </a:t>
            </a:r>
            <a:r>
              <a:rPr lang="da-DK" dirty="0" err="1"/>
              <a:t>migraine</a:t>
            </a:r>
            <a:r>
              <a:rPr lang="da-DK" dirty="0"/>
              <a:t> </a:t>
            </a:r>
            <a:r>
              <a:rPr lang="da-DK" dirty="0" err="1"/>
              <a:t>attacks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reduce</a:t>
            </a:r>
            <a:r>
              <a:rPr lang="da-DK" dirty="0"/>
              <a:t>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costs</a:t>
            </a:r>
            <a:r>
              <a:rPr lang="da-DK" dirty="0"/>
              <a:t>, as it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shorten</a:t>
            </a:r>
            <a:r>
              <a:rPr lang="da-DK" dirty="0"/>
              <a:t> the </a:t>
            </a:r>
            <a:r>
              <a:rPr lang="da-DK" dirty="0" err="1"/>
              <a:t>migraine</a:t>
            </a:r>
            <a:r>
              <a:rPr lang="da-DK" dirty="0"/>
              <a:t> </a:t>
            </a:r>
            <a:r>
              <a:rPr lang="da-DK" dirty="0" err="1"/>
              <a:t>attack</a:t>
            </a:r>
            <a:r>
              <a:rPr lang="da-DK" dirty="0"/>
              <a:t> by enabling </a:t>
            </a:r>
            <a:r>
              <a:rPr lang="da-DK" dirty="0" err="1"/>
              <a:t>correct</a:t>
            </a:r>
            <a:r>
              <a:rPr lang="da-DK" dirty="0"/>
              <a:t> timing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taking</a:t>
            </a:r>
            <a:r>
              <a:rPr lang="da-DK" dirty="0"/>
              <a:t> </a:t>
            </a:r>
            <a:r>
              <a:rPr lang="da-DK" dirty="0" err="1"/>
              <a:t>preventice</a:t>
            </a:r>
            <a:r>
              <a:rPr lang="da-DK" dirty="0"/>
              <a:t> </a:t>
            </a:r>
            <a:r>
              <a:rPr lang="da-DK" dirty="0" err="1"/>
              <a:t>medication</a:t>
            </a:r>
            <a:r>
              <a:rPr lang="da-DK" dirty="0"/>
              <a:t>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347B7-7D9B-4DDF-9E72-06242887EFC8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3299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E4 measures: </a:t>
            </a:r>
          </a:p>
          <a:p>
            <a:pPr marL="171450" indent="-171450">
              <a:buFontTx/>
              <a:buChar char="-"/>
            </a:pPr>
            <a:r>
              <a:rPr lang="da-DK" dirty="0"/>
              <a:t>Acceleration </a:t>
            </a:r>
          </a:p>
          <a:p>
            <a:pPr marL="171450" indent="-171450">
              <a:buFontTx/>
              <a:buChar char="-"/>
            </a:pPr>
            <a:r>
              <a:rPr lang="da-DK" dirty="0" err="1"/>
              <a:t>Galvanic</a:t>
            </a:r>
            <a:r>
              <a:rPr lang="da-DK" dirty="0"/>
              <a:t> skin </a:t>
            </a:r>
            <a:r>
              <a:rPr lang="da-DK" dirty="0" err="1"/>
              <a:t>response</a:t>
            </a:r>
            <a:endParaRPr lang="da-DK" dirty="0"/>
          </a:p>
          <a:p>
            <a:pPr marL="171450" indent="-171450">
              <a:buFontTx/>
              <a:buChar char="-"/>
            </a:pPr>
            <a:r>
              <a:rPr lang="da-DK" dirty="0"/>
              <a:t>Blood </a:t>
            </a:r>
            <a:r>
              <a:rPr lang="da-DK" dirty="0" err="1"/>
              <a:t>volume</a:t>
            </a:r>
            <a:r>
              <a:rPr lang="da-DK" dirty="0"/>
              <a:t> pulse</a:t>
            </a:r>
          </a:p>
          <a:p>
            <a:pPr marL="171450" indent="-171450">
              <a:buFontTx/>
              <a:buChar char="-"/>
            </a:pPr>
            <a:r>
              <a:rPr lang="da-DK" dirty="0"/>
              <a:t>Heart rate</a:t>
            </a:r>
          </a:p>
          <a:p>
            <a:pPr marL="171450" indent="-171450">
              <a:buFontTx/>
              <a:buChar char="-"/>
            </a:pPr>
            <a:r>
              <a:rPr lang="da-DK" dirty="0"/>
              <a:t>Heart rate </a:t>
            </a:r>
            <a:r>
              <a:rPr lang="da-DK" dirty="0" err="1"/>
              <a:t>variability</a:t>
            </a:r>
            <a:endParaRPr lang="da-DK" dirty="0"/>
          </a:p>
          <a:p>
            <a:pPr marL="171450" indent="-171450">
              <a:buFontTx/>
              <a:buChar char="-"/>
            </a:pPr>
            <a:r>
              <a:rPr lang="da-DK" dirty="0" err="1"/>
              <a:t>Temperature</a:t>
            </a:r>
            <a:endParaRPr lang="da-DK" dirty="0"/>
          </a:p>
          <a:p>
            <a:pPr marL="0" indent="0">
              <a:buFontTx/>
              <a:buNone/>
            </a:pPr>
            <a:endParaRPr lang="da-DK" dirty="0"/>
          </a:p>
          <a:p>
            <a:pPr marL="0" indent="0">
              <a:buFontTx/>
              <a:buNone/>
            </a:pPr>
            <a:r>
              <a:rPr lang="da-DK" b="1" dirty="0" err="1"/>
              <a:t>Related</a:t>
            </a:r>
            <a:r>
              <a:rPr lang="da-DK" b="1" dirty="0"/>
              <a:t> </a:t>
            </a:r>
            <a:r>
              <a:rPr lang="da-DK" b="1" dirty="0" err="1"/>
              <a:t>works</a:t>
            </a:r>
            <a:endParaRPr lang="da-DK" b="1" dirty="0"/>
          </a:p>
          <a:p>
            <a:pPr marL="0" indent="0">
              <a:buFontTx/>
              <a:buNone/>
            </a:pPr>
            <a:r>
              <a:rPr lang="da-DK" dirty="0"/>
              <a:t>Association </a:t>
            </a:r>
            <a:r>
              <a:rPr lang="da-DK" dirty="0" err="1"/>
              <a:t>especially</a:t>
            </a:r>
            <a:r>
              <a:rPr lang="da-DK" dirty="0"/>
              <a:t> </a:t>
            </a:r>
            <a:r>
              <a:rPr lang="da-DK" dirty="0" err="1"/>
              <a:t>strong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nighttime and </a:t>
            </a:r>
            <a:r>
              <a:rPr lang="da-DK" dirty="0" err="1"/>
              <a:t>early</a:t>
            </a:r>
            <a:r>
              <a:rPr lang="da-DK" dirty="0"/>
              <a:t> morning </a:t>
            </a:r>
            <a:r>
              <a:rPr lang="da-DK" dirty="0" err="1"/>
              <a:t>migraine</a:t>
            </a:r>
            <a:r>
              <a:rPr lang="da-DK" dirty="0"/>
              <a:t> </a:t>
            </a:r>
            <a:r>
              <a:rPr lang="da-DK" dirty="0" err="1"/>
              <a:t>attacks</a:t>
            </a:r>
            <a:r>
              <a:rPr lang="da-DK" dirty="0"/>
              <a:t>. </a:t>
            </a:r>
          </a:p>
          <a:p>
            <a:pPr marL="0" indent="0">
              <a:buFontTx/>
              <a:buNone/>
            </a:pPr>
            <a:r>
              <a:rPr lang="da-DK" dirty="0" err="1"/>
              <a:t>Related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in the </a:t>
            </a:r>
            <a:r>
              <a:rPr lang="da-DK" dirty="0" err="1"/>
              <a:t>article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argue</a:t>
            </a:r>
            <a:r>
              <a:rPr lang="da-DK" dirty="0"/>
              <a:t> for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sleep</a:t>
            </a:r>
            <a:r>
              <a:rPr lang="da-DK" dirty="0"/>
              <a:t> is </a:t>
            </a:r>
            <a:r>
              <a:rPr lang="da-DK" dirty="0" err="1"/>
              <a:t>associated</a:t>
            </a:r>
            <a:r>
              <a:rPr lang="da-DK" dirty="0"/>
              <a:t> with </a:t>
            </a:r>
            <a:r>
              <a:rPr lang="da-DK" dirty="0" err="1"/>
              <a:t>migraine</a:t>
            </a:r>
            <a:r>
              <a:rPr lang="da-DK" dirty="0"/>
              <a:t> and </a:t>
            </a:r>
            <a:r>
              <a:rPr lang="da-DK" dirty="0" err="1"/>
              <a:t>wearable</a:t>
            </a:r>
            <a:r>
              <a:rPr lang="da-DK" dirty="0"/>
              <a:t> sensors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detect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diseases</a:t>
            </a:r>
            <a:r>
              <a:rPr lang="da-DK" dirty="0"/>
              <a:t>. </a:t>
            </a:r>
          </a:p>
          <a:p>
            <a:pPr marL="0" indent="0">
              <a:buFontTx/>
              <a:buNone/>
            </a:pPr>
            <a:r>
              <a:rPr lang="da-DK" dirty="0"/>
              <a:t>The </a:t>
            </a:r>
            <a:r>
              <a:rPr lang="da-DK" dirty="0" err="1"/>
              <a:t>study</a:t>
            </a:r>
            <a:r>
              <a:rPr lang="da-DK" dirty="0"/>
              <a:t> stand out from </a:t>
            </a:r>
            <a:r>
              <a:rPr lang="da-DK" dirty="0" err="1"/>
              <a:t>related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by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and </a:t>
            </a:r>
            <a:r>
              <a:rPr lang="da-DK" dirty="0" err="1"/>
              <a:t>unexpensive</a:t>
            </a:r>
            <a:r>
              <a:rPr lang="da-DK" dirty="0"/>
              <a:t> </a:t>
            </a:r>
            <a:r>
              <a:rPr lang="da-DK" dirty="0" err="1"/>
              <a:t>wrist-worn</a:t>
            </a:r>
            <a:r>
              <a:rPr lang="da-DK" dirty="0"/>
              <a:t> sensor, </a:t>
            </a:r>
            <a:r>
              <a:rPr lang="da-DK" dirty="0" err="1"/>
              <a:t>other</a:t>
            </a:r>
            <a:r>
              <a:rPr lang="da-DK" dirty="0"/>
              <a:t> studies have </a:t>
            </a:r>
            <a:r>
              <a:rPr lang="da-DK" dirty="0" err="1"/>
              <a:t>used</a:t>
            </a:r>
            <a:r>
              <a:rPr lang="da-DK" dirty="0"/>
              <a:t> EEG, ECG and more </a:t>
            </a:r>
            <a:r>
              <a:rPr lang="da-DK" dirty="0" err="1"/>
              <a:t>accurate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. </a:t>
            </a:r>
          </a:p>
          <a:p>
            <a:pPr marL="0" indent="0">
              <a:buFontTx/>
              <a:buNone/>
            </a:pPr>
            <a:endParaRPr lang="da-DK" dirty="0"/>
          </a:p>
          <a:p>
            <a:pPr marL="0" indent="0">
              <a:buFontTx/>
              <a:buNone/>
            </a:pPr>
            <a:r>
              <a:rPr lang="da-DK" b="1" dirty="0" err="1"/>
              <a:t>Subjects</a:t>
            </a:r>
            <a:endParaRPr lang="da-DK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7 </a:t>
            </a:r>
            <a:r>
              <a:rPr lang="da-DK" dirty="0" err="1"/>
              <a:t>subjects</a:t>
            </a:r>
            <a:r>
              <a:rPr lang="da-DK" dirty="0"/>
              <a:t> (5 </a:t>
            </a:r>
            <a:r>
              <a:rPr lang="da-DK" dirty="0" err="1"/>
              <a:t>women</a:t>
            </a:r>
            <a:r>
              <a:rPr lang="da-DK" dirty="0"/>
              <a:t>, 2 men, 30-60 </a:t>
            </a:r>
            <a:r>
              <a:rPr lang="da-DK" dirty="0" err="1"/>
              <a:t>years</a:t>
            </a:r>
            <a:r>
              <a:rPr lang="da-DK" dirty="0"/>
              <a:t>)</a:t>
            </a:r>
          </a:p>
          <a:p>
            <a:pPr marL="0" indent="0">
              <a:buFontTx/>
              <a:buNone/>
            </a:pPr>
            <a:r>
              <a:rPr lang="da-DK" dirty="0" err="1"/>
              <a:t>Two</a:t>
            </a:r>
            <a:r>
              <a:rPr lang="da-DK" dirty="0"/>
              <a:t> with aura symptoms and </a:t>
            </a:r>
            <a:r>
              <a:rPr lang="da-DK" dirty="0" err="1"/>
              <a:t>five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, no </a:t>
            </a:r>
            <a:r>
              <a:rPr lang="da-DK" dirty="0" err="1"/>
              <a:t>preventive</a:t>
            </a:r>
            <a:r>
              <a:rPr lang="da-DK" dirty="0"/>
              <a:t> </a:t>
            </a:r>
            <a:r>
              <a:rPr lang="da-DK" dirty="0" err="1"/>
              <a:t>medication</a:t>
            </a:r>
            <a:r>
              <a:rPr lang="da-DK" dirty="0"/>
              <a:t>, </a:t>
            </a:r>
            <a:r>
              <a:rPr lang="da-DK" dirty="0" err="1"/>
              <a:t>attacks</a:t>
            </a:r>
            <a:r>
              <a:rPr lang="da-DK" dirty="0"/>
              <a:t> </a:t>
            </a:r>
            <a:r>
              <a:rPr lang="da-DK" dirty="0" err="1"/>
              <a:t>quite</a:t>
            </a:r>
            <a:r>
              <a:rPr lang="da-DK" dirty="0"/>
              <a:t> </a:t>
            </a:r>
            <a:r>
              <a:rPr lang="da-DK" dirty="0" err="1"/>
              <a:t>often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a </a:t>
            </a:r>
            <a:r>
              <a:rPr lang="da-DK" dirty="0" err="1"/>
              <a:t>criterion</a:t>
            </a:r>
            <a:r>
              <a:rPr lang="da-DK" dirty="0"/>
              <a:t> for </a:t>
            </a:r>
            <a:r>
              <a:rPr lang="da-DK" dirty="0" err="1"/>
              <a:t>joining</a:t>
            </a:r>
            <a:r>
              <a:rPr lang="da-DK" dirty="0"/>
              <a:t> the </a:t>
            </a:r>
            <a:r>
              <a:rPr lang="da-DK" dirty="0" err="1"/>
              <a:t>the</a:t>
            </a:r>
            <a:r>
              <a:rPr lang="da-DK" dirty="0"/>
              <a:t> </a:t>
            </a:r>
            <a:r>
              <a:rPr lang="da-DK" dirty="0" err="1"/>
              <a:t>study</a:t>
            </a:r>
            <a:r>
              <a:rPr lang="da-DK" dirty="0"/>
              <a:t>,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frequent</a:t>
            </a:r>
            <a:r>
              <a:rPr lang="da-DK" dirty="0"/>
              <a:t> </a:t>
            </a:r>
            <a:r>
              <a:rPr lang="da-DK" dirty="0" err="1"/>
              <a:t>attacks</a:t>
            </a:r>
            <a:r>
              <a:rPr lang="da-DK" dirty="0"/>
              <a:t> </a:t>
            </a:r>
            <a:r>
              <a:rPr lang="da-DK" dirty="0" err="1"/>
              <a:t>enabled</a:t>
            </a:r>
            <a:r>
              <a:rPr lang="da-DK" dirty="0"/>
              <a:t> </a:t>
            </a:r>
            <a:r>
              <a:rPr lang="da-DK" dirty="0" err="1"/>
              <a:t>shorter</a:t>
            </a:r>
            <a:r>
              <a:rPr lang="da-DK" dirty="0"/>
              <a:t> data </a:t>
            </a:r>
            <a:r>
              <a:rPr lang="da-DK" dirty="0" err="1"/>
              <a:t>collection</a:t>
            </a:r>
            <a:r>
              <a:rPr lang="da-DK" dirty="0"/>
              <a:t> </a:t>
            </a:r>
            <a:r>
              <a:rPr lang="da-DK" dirty="0" err="1"/>
              <a:t>periods</a:t>
            </a:r>
            <a:r>
              <a:rPr lang="da-DK" dirty="0"/>
              <a:t>. </a:t>
            </a:r>
          </a:p>
          <a:p>
            <a:pPr marL="0" indent="0">
              <a:buFontTx/>
              <a:buNone/>
            </a:pPr>
            <a:endParaRPr lang="da-DK" dirty="0"/>
          </a:p>
          <a:p>
            <a:pPr marL="0" indent="0">
              <a:buFontTx/>
              <a:buNone/>
            </a:pPr>
            <a:r>
              <a:rPr lang="da-DK" b="1" dirty="0" err="1"/>
              <a:t>Diary</a:t>
            </a:r>
            <a:r>
              <a:rPr lang="da-DK" b="1" dirty="0"/>
              <a:t>:</a:t>
            </a:r>
            <a:r>
              <a:rPr lang="da-DK" dirty="0"/>
              <a:t> </a:t>
            </a:r>
            <a:r>
              <a:rPr lang="da-DK" dirty="0" err="1"/>
              <a:t>Subjects</a:t>
            </a:r>
            <a:r>
              <a:rPr lang="da-DK" dirty="0"/>
              <a:t> </a:t>
            </a:r>
            <a:r>
              <a:rPr lang="da-DK" dirty="0" err="1"/>
              <a:t>describe</a:t>
            </a:r>
            <a:r>
              <a:rPr lang="da-DK" dirty="0"/>
              <a:t> and </a:t>
            </a:r>
            <a:r>
              <a:rPr lang="da-DK" dirty="0" err="1"/>
              <a:t>comment</a:t>
            </a:r>
            <a:r>
              <a:rPr lang="da-DK" dirty="0"/>
              <a:t>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feelings</a:t>
            </a:r>
            <a:r>
              <a:rPr lang="da-DK" dirty="0"/>
              <a:t> and symptoms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</a:t>
            </a:r>
            <a:r>
              <a:rPr lang="da-DK" dirty="0" err="1"/>
              <a:t>words</a:t>
            </a:r>
            <a:r>
              <a:rPr lang="da-DK" dirty="0"/>
              <a:t>. The </a:t>
            </a:r>
            <a:r>
              <a:rPr lang="da-DK" dirty="0" err="1"/>
              <a:t>labeling</a:t>
            </a:r>
            <a:r>
              <a:rPr lang="da-DK" dirty="0"/>
              <a:t> of the sensor data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on the </a:t>
            </a:r>
            <a:r>
              <a:rPr lang="da-DK" dirty="0" err="1"/>
              <a:t>diary</a:t>
            </a:r>
            <a:r>
              <a:rPr lang="da-DK" dirty="0"/>
              <a:t>.</a:t>
            </a:r>
          </a:p>
          <a:p>
            <a:pPr marL="0" indent="0">
              <a:buFontTx/>
              <a:buNone/>
            </a:pPr>
            <a:endParaRPr lang="da-DK" dirty="0"/>
          </a:p>
          <a:p>
            <a:pPr marL="0" indent="0">
              <a:buFontTx/>
              <a:buNone/>
            </a:pPr>
            <a:r>
              <a:rPr lang="da-DK" b="1" dirty="0" err="1"/>
              <a:t>Argue</a:t>
            </a:r>
            <a:r>
              <a:rPr lang="da-DK" b="1" dirty="0"/>
              <a:t> for </a:t>
            </a:r>
            <a:r>
              <a:rPr lang="da-DK" b="1" dirty="0" err="1"/>
              <a:t>sleep</a:t>
            </a:r>
            <a:r>
              <a:rPr lang="da-DK" b="1" dirty="0"/>
              <a:t> time data</a:t>
            </a:r>
          </a:p>
          <a:p>
            <a:pPr marL="0" indent="0">
              <a:buFontTx/>
              <a:buNone/>
            </a:pPr>
            <a:r>
              <a:rPr lang="da-DK" b="0" dirty="0"/>
              <a:t>Association</a:t>
            </a:r>
          </a:p>
          <a:p>
            <a:pPr marL="0" indent="0">
              <a:buFontTx/>
              <a:buNone/>
            </a:pPr>
            <a:r>
              <a:rPr lang="da-DK" dirty="0" err="1"/>
              <a:t>Quality</a:t>
            </a:r>
            <a:r>
              <a:rPr lang="da-DK" dirty="0"/>
              <a:t> of signals </a:t>
            </a:r>
            <a:r>
              <a:rPr lang="da-DK" dirty="0" err="1"/>
              <a:t>was</a:t>
            </a:r>
            <a:r>
              <a:rPr lang="da-DK" dirty="0"/>
              <a:t> not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the </a:t>
            </a:r>
            <a:r>
              <a:rPr lang="da-DK" dirty="0" err="1"/>
              <a:t>daytime</a:t>
            </a:r>
            <a:r>
              <a:rPr lang="da-DK" dirty="0"/>
              <a:t>, </a:t>
            </a:r>
            <a:r>
              <a:rPr lang="da-DK" dirty="0" err="1"/>
              <a:t>movement</a:t>
            </a:r>
            <a:r>
              <a:rPr lang="da-DK" dirty="0"/>
              <a:t> </a:t>
            </a:r>
            <a:r>
              <a:rPr lang="da-DK" dirty="0" err="1"/>
              <a:t>seemed</a:t>
            </a:r>
            <a:r>
              <a:rPr lang="da-DK" dirty="0"/>
              <a:t> to cause </a:t>
            </a:r>
            <a:r>
              <a:rPr lang="da-DK" dirty="0" err="1"/>
              <a:t>disturbances</a:t>
            </a:r>
            <a:r>
              <a:rPr lang="da-DK" dirty="0"/>
              <a:t>, </a:t>
            </a:r>
            <a:r>
              <a:rPr lang="da-DK" dirty="0" err="1"/>
              <a:t>device</a:t>
            </a:r>
            <a:r>
              <a:rPr lang="da-DK" dirty="0"/>
              <a:t> </a:t>
            </a:r>
            <a:r>
              <a:rPr lang="da-DK" dirty="0" err="1"/>
              <a:t>needs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fitted</a:t>
            </a:r>
            <a:r>
              <a:rPr lang="da-DK" dirty="0"/>
              <a:t> </a:t>
            </a:r>
            <a:r>
              <a:rPr lang="da-DK" dirty="0" err="1"/>
              <a:t>perfectly</a:t>
            </a:r>
            <a:r>
              <a:rPr lang="da-DK" dirty="0"/>
              <a:t>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347B7-7D9B-4DDF-9E72-06242887EFC8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6329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Timestamp for </a:t>
            </a:r>
            <a:r>
              <a:rPr lang="da-DK" dirty="0" err="1"/>
              <a:t>sleeptime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estimated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on </a:t>
            </a:r>
            <a:r>
              <a:rPr lang="da-DK" dirty="0" err="1"/>
              <a:t>when</a:t>
            </a:r>
            <a:r>
              <a:rPr lang="da-DK" dirty="0"/>
              <a:t> no </a:t>
            </a:r>
            <a:r>
              <a:rPr lang="da-DK" dirty="0" err="1"/>
              <a:t>movements</a:t>
            </a:r>
            <a:r>
              <a:rPr lang="da-DK" dirty="0"/>
              <a:t> in the 3D </a:t>
            </a:r>
            <a:r>
              <a:rPr lang="da-DK" dirty="0" err="1"/>
              <a:t>accelerometer</a:t>
            </a:r>
            <a:r>
              <a:rPr lang="da-DK" dirty="0"/>
              <a:t>. Not </a:t>
            </a:r>
            <a:r>
              <a:rPr lang="da-DK" dirty="0" err="1"/>
              <a:t>exact</a:t>
            </a:r>
            <a:r>
              <a:rPr lang="da-DK" dirty="0"/>
              <a:t> but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approximations</a:t>
            </a:r>
            <a:r>
              <a:rPr lang="da-DK" dirty="0"/>
              <a:t>. </a:t>
            </a:r>
            <a:r>
              <a:rPr lang="da-DK" dirty="0" err="1"/>
              <a:t>Doesn’t</a:t>
            </a:r>
            <a:r>
              <a:rPr lang="da-DK" dirty="0"/>
              <a:t> matter </a:t>
            </a:r>
            <a:r>
              <a:rPr lang="da-DK" dirty="0" err="1"/>
              <a:t>because</a:t>
            </a:r>
            <a:r>
              <a:rPr lang="da-DK" dirty="0"/>
              <a:t> features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extracted</a:t>
            </a:r>
            <a:r>
              <a:rPr lang="da-DK" dirty="0"/>
              <a:t> from time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hours</a:t>
            </a:r>
            <a:r>
              <a:rPr lang="da-DK" dirty="0"/>
              <a:t> long, small differences </a:t>
            </a:r>
            <a:r>
              <a:rPr lang="da-DK" dirty="0" err="1"/>
              <a:t>didn’t</a:t>
            </a:r>
            <a:r>
              <a:rPr lang="da-DK" dirty="0"/>
              <a:t> have </a:t>
            </a:r>
            <a:r>
              <a:rPr lang="da-DK" dirty="0" err="1"/>
              <a:t>significant</a:t>
            </a:r>
            <a:r>
              <a:rPr lang="da-DK" dirty="0"/>
              <a:t> </a:t>
            </a:r>
            <a:r>
              <a:rPr lang="da-DK" dirty="0" err="1"/>
              <a:t>effect</a:t>
            </a:r>
            <a:r>
              <a:rPr lang="da-DK" dirty="0"/>
              <a:t> on feature </a:t>
            </a:r>
            <a:r>
              <a:rPr lang="da-DK" dirty="0" err="1"/>
              <a:t>values</a:t>
            </a:r>
            <a:r>
              <a:rPr lang="da-DK" dirty="0"/>
              <a:t>. </a:t>
            </a:r>
          </a:p>
          <a:p>
            <a:endParaRPr lang="da-DK" dirty="0"/>
          </a:p>
          <a:p>
            <a:r>
              <a:rPr lang="da-DK" b="1" dirty="0"/>
              <a:t>Data </a:t>
            </a:r>
            <a:r>
              <a:rPr lang="da-DK" b="1" dirty="0" err="1"/>
              <a:t>classes</a:t>
            </a:r>
            <a:r>
              <a:rPr lang="da-DK" b="1" dirty="0"/>
              <a:t>:</a:t>
            </a:r>
          </a:p>
          <a:p>
            <a:pPr marL="228600" indent="-228600">
              <a:buAutoNum type="arabicParenBoth"/>
            </a:pPr>
            <a:r>
              <a:rPr lang="da-DK" dirty="0"/>
              <a:t>Nights </a:t>
            </a:r>
            <a:r>
              <a:rPr lang="da-DK" dirty="0" err="1"/>
              <a:t>before</a:t>
            </a:r>
            <a:r>
              <a:rPr lang="da-DK" dirty="0"/>
              <a:t> af </a:t>
            </a:r>
            <a:r>
              <a:rPr lang="da-DK" dirty="0" err="1"/>
              <a:t>day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 a </a:t>
            </a:r>
            <a:r>
              <a:rPr lang="da-DK" dirty="0" err="1"/>
              <a:t>migraine</a:t>
            </a:r>
            <a:endParaRPr lang="da-DK" dirty="0"/>
          </a:p>
          <a:p>
            <a:pPr marL="228600" indent="-228600">
              <a:buAutoNum type="arabicParenBoth"/>
            </a:pPr>
            <a:r>
              <a:rPr lang="da-DK" dirty="0"/>
              <a:t>Nights </a:t>
            </a:r>
            <a:r>
              <a:rPr lang="da-DK" dirty="0" err="1"/>
              <a:t>before</a:t>
            </a:r>
            <a:r>
              <a:rPr lang="da-DK" dirty="0"/>
              <a:t> af </a:t>
            </a:r>
            <a:r>
              <a:rPr lang="da-DK" dirty="0" err="1"/>
              <a:t>day</a:t>
            </a:r>
            <a:r>
              <a:rPr lang="da-DK" dirty="0"/>
              <a:t> with a </a:t>
            </a:r>
            <a:r>
              <a:rPr lang="da-DK" dirty="0" err="1"/>
              <a:t>migraine</a:t>
            </a:r>
            <a:endParaRPr lang="da-DK" dirty="0"/>
          </a:p>
          <a:p>
            <a:pPr marL="228600" indent="-228600">
              <a:buAutoNum type="arabicParenBoth"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Considering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night</a:t>
            </a:r>
            <a:r>
              <a:rPr lang="da-DK" dirty="0"/>
              <a:t> as </a:t>
            </a:r>
            <a:r>
              <a:rPr lang="da-DK" dirty="0" err="1"/>
              <a:t>one</a:t>
            </a:r>
            <a:r>
              <a:rPr lang="da-DK" dirty="0"/>
              <a:t> observation </a:t>
            </a:r>
            <a:r>
              <a:rPr lang="da-DK" dirty="0" err="1"/>
              <a:t>compresses</a:t>
            </a:r>
            <a:r>
              <a:rPr lang="da-DK" dirty="0"/>
              <a:t> data set so </a:t>
            </a:r>
            <a:r>
              <a:rPr lang="da-DK" dirty="0" err="1"/>
              <a:t>much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reliable</a:t>
            </a:r>
            <a:r>
              <a:rPr lang="da-DK" dirty="0"/>
              <a:t> user-dependent models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built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on it and data is </a:t>
            </a:r>
            <a:r>
              <a:rPr lang="da-DK" dirty="0" err="1"/>
              <a:t>highly</a:t>
            </a:r>
            <a:r>
              <a:rPr lang="da-DK" dirty="0"/>
              <a:t> UNBALANCED. </a:t>
            </a:r>
          </a:p>
          <a:p>
            <a:pPr marL="0" indent="0">
              <a:buNone/>
            </a:pPr>
            <a:r>
              <a:rPr lang="da-DK" b="1" dirty="0"/>
              <a:t>To </a:t>
            </a:r>
            <a:r>
              <a:rPr lang="da-DK" b="1" dirty="0" err="1"/>
              <a:t>increase</a:t>
            </a:r>
            <a:r>
              <a:rPr lang="da-DK" b="1" dirty="0"/>
              <a:t> the </a:t>
            </a:r>
            <a:r>
              <a:rPr lang="da-DK" b="1" dirty="0" err="1"/>
              <a:t>number</a:t>
            </a:r>
            <a:r>
              <a:rPr lang="da-DK" b="1" dirty="0"/>
              <a:t> of observations: </a:t>
            </a:r>
            <a:r>
              <a:rPr lang="da-DK" b="0" dirty="0" err="1"/>
              <a:t>Used</a:t>
            </a:r>
            <a:r>
              <a:rPr lang="da-DK" b="0" dirty="0"/>
              <a:t> the difference </a:t>
            </a:r>
            <a:r>
              <a:rPr lang="da-DK" b="0" dirty="0" err="1"/>
              <a:t>between</a:t>
            </a:r>
            <a:r>
              <a:rPr lang="da-DK" b="0" dirty="0"/>
              <a:t> </a:t>
            </a:r>
            <a:r>
              <a:rPr lang="da-DK" b="0" dirty="0" err="1"/>
              <a:t>night</a:t>
            </a:r>
            <a:r>
              <a:rPr lang="da-DK" b="0" dirty="0"/>
              <a:t> as features</a:t>
            </a:r>
          </a:p>
          <a:p>
            <a:pPr marL="0" indent="0">
              <a:buNone/>
            </a:pPr>
            <a:endParaRPr lang="da-DK" b="0" dirty="0"/>
          </a:p>
          <a:p>
            <a:pPr marL="0" indent="0">
              <a:buNone/>
            </a:pPr>
            <a:r>
              <a:rPr lang="da-DK" b="0" dirty="0" err="1"/>
              <a:t>nk</a:t>
            </a:r>
            <a:r>
              <a:rPr lang="da-DK" b="0" dirty="0"/>
              <a:t>= feature </a:t>
            </a:r>
            <a:r>
              <a:rPr lang="da-DK" b="0" dirty="0" err="1"/>
              <a:t>vector</a:t>
            </a:r>
            <a:r>
              <a:rPr lang="da-DK" b="0" dirty="0"/>
              <a:t> </a:t>
            </a:r>
            <a:r>
              <a:rPr lang="da-DK" b="0" dirty="0" err="1"/>
              <a:t>without</a:t>
            </a:r>
            <a:r>
              <a:rPr lang="da-DK" b="0" dirty="0"/>
              <a:t> </a:t>
            </a:r>
            <a:r>
              <a:rPr lang="da-DK" b="0" dirty="0" err="1"/>
              <a:t>attack</a:t>
            </a:r>
            <a:endParaRPr lang="da-DK" b="0" dirty="0"/>
          </a:p>
          <a:p>
            <a:pPr marL="0" indent="0">
              <a:buNone/>
            </a:pPr>
            <a:r>
              <a:rPr lang="da-DK" b="0" dirty="0"/>
              <a:t>ml = feature </a:t>
            </a:r>
            <a:r>
              <a:rPr lang="da-DK" b="0" dirty="0" err="1"/>
              <a:t>vector</a:t>
            </a:r>
            <a:r>
              <a:rPr lang="da-DK" b="0" dirty="0"/>
              <a:t> with </a:t>
            </a:r>
            <a:r>
              <a:rPr lang="da-DK" b="0" dirty="0" err="1"/>
              <a:t>attack</a:t>
            </a:r>
            <a:endParaRPr lang="da-DK" b="0" dirty="0"/>
          </a:p>
          <a:p>
            <a:pPr marL="0" indent="0">
              <a:buNone/>
            </a:pPr>
            <a:r>
              <a:rPr lang="da-DK" b="0" dirty="0" err="1"/>
              <a:t>These</a:t>
            </a:r>
            <a:r>
              <a:rPr lang="da-DK" b="0" dirty="0"/>
              <a:t> </a:t>
            </a:r>
            <a:r>
              <a:rPr lang="da-DK" b="0" dirty="0" err="1"/>
              <a:t>are</a:t>
            </a:r>
            <a:r>
              <a:rPr lang="da-DK" b="0" dirty="0"/>
              <a:t> </a:t>
            </a:r>
            <a:r>
              <a:rPr lang="da-DK" b="0" dirty="0" err="1"/>
              <a:t>compared</a:t>
            </a:r>
            <a:r>
              <a:rPr lang="da-DK" b="0" dirty="0"/>
              <a:t>, and the </a:t>
            </a:r>
            <a:r>
              <a:rPr lang="da-DK" b="0" dirty="0" err="1"/>
              <a:t>remainder</a:t>
            </a:r>
            <a:r>
              <a:rPr lang="da-DK" b="0" dirty="0"/>
              <a:t> (ml – </a:t>
            </a:r>
            <a:r>
              <a:rPr lang="da-DK" b="0" dirty="0" err="1"/>
              <a:t>nj</a:t>
            </a:r>
            <a:r>
              <a:rPr lang="da-DK" b="0" dirty="0"/>
              <a:t>) is </a:t>
            </a:r>
            <a:r>
              <a:rPr lang="da-DK" b="0" dirty="0" err="1"/>
              <a:t>used</a:t>
            </a:r>
            <a:r>
              <a:rPr lang="da-DK" b="0" dirty="0"/>
              <a:t> as a feature in the </a:t>
            </a:r>
            <a:r>
              <a:rPr lang="da-DK" b="0" dirty="0" err="1"/>
              <a:t>classification</a:t>
            </a:r>
            <a:r>
              <a:rPr lang="da-DK" b="0" dirty="0"/>
              <a:t> </a:t>
            </a:r>
            <a:r>
              <a:rPr lang="da-DK" b="0" dirty="0" err="1"/>
              <a:t>process</a:t>
            </a:r>
            <a:r>
              <a:rPr lang="da-DK" b="0" dirty="0"/>
              <a:t>, labelled ”</a:t>
            </a:r>
            <a:r>
              <a:rPr lang="da-DK" b="0" dirty="0" err="1"/>
              <a:t>migraine</a:t>
            </a:r>
            <a:r>
              <a:rPr lang="da-DK" b="0" dirty="0"/>
              <a:t> </a:t>
            </a:r>
            <a:r>
              <a:rPr lang="da-DK" b="0" dirty="0" err="1"/>
              <a:t>day</a:t>
            </a:r>
            <a:r>
              <a:rPr lang="da-DK" b="0" dirty="0"/>
              <a:t>”. </a:t>
            </a:r>
          </a:p>
          <a:p>
            <a:pPr marL="0" indent="0">
              <a:buNone/>
            </a:pPr>
            <a:r>
              <a:rPr lang="da-DK" b="0" dirty="0" err="1"/>
              <a:t>nj</a:t>
            </a:r>
            <a:r>
              <a:rPr lang="da-DK" b="0" dirty="0"/>
              <a:t> </a:t>
            </a:r>
            <a:r>
              <a:rPr lang="da-DK" b="0" dirty="0" err="1"/>
              <a:t>are</a:t>
            </a:r>
            <a:r>
              <a:rPr lang="da-DK" b="0" dirty="0"/>
              <a:t> </a:t>
            </a:r>
            <a:r>
              <a:rPr lang="da-DK" b="0" dirty="0" err="1"/>
              <a:t>also</a:t>
            </a:r>
            <a:r>
              <a:rPr lang="da-DK" b="0" dirty="0"/>
              <a:t> </a:t>
            </a:r>
            <a:r>
              <a:rPr lang="da-DK" b="0" dirty="0" err="1"/>
              <a:t>compared</a:t>
            </a:r>
            <a:r>
              <a:rPr lang="da-DK" b="0" dirty="0"/>
              <a:t> to </a:t>
            </a:r>
            <a:r>
              <a:rPr lang="da-DK" b="0" dirty="0" err="1"/>
              <a:t>each</a:t>
            </a:r>
            <a:r>
              <a:rPr lang="da-DK" b="0" dirty="0"/>
              <a:t> </a:t>
            </a:r>
            <a:r>
              <a:rPr lang="da-DK" b="0" dirty="0" err="1"/>
              <a:t>other</a:t>
            </a:r>
            <a:r>
              <a:rPr lang="da-DK" b="0" dirty="0"/>
              <a:t>, the </a:t>
            </a:r>
            <a:r>
              <a:rPr lang="da-DK" b="0" dirty="0" err="1"/>
              <a:t>remainder</a:t>
            </a:r>
            <a:r>
              <a:rPr lang="da-DK" b="0" dirty="0"/>
              <a:t> (ni – </a:t>
            </a:r>
            <a:r>
              <a:rPr lang="da-DK" b="0" dirty="0" err="1"/>
              <a:t>nj</a:t>
            </a:r>
            <a:r>
              <a:rPr lang="da-DK" b="0" dirty="0"/>
              <a:t>) and labelled ”non-</a:t>
            </a:r>
            <a:r>
              <a:rPr lang="da-DK" b="0" dirty="0" err="1"/>
              <a:t>migraine</a:t>
            </a:r>
            <a:r>
              <a:rPr lang="da-DK" b="0" dirty="0"/>
              <a:t> </a:t>
            </a:r>
            <a:r>
              <a:rPr lang="da-DK" b="0" dirty="0" err="1"/>
              <a:t>day</a:t>
            </a:r>
            <a:r>
              <a:rPr lang="da-DK" b="0" dirty="0"/>
              <a:t>”.  </a:t>
            </a:r>
          </a:p>
          <a:p>
            <a:pPr marL="0" indent="0">
              <a:buNone/>
            </a:pPr>
            <a:endParaRPr lang="da-DK" b="0" dirty="0"/>
          </a:p>
          <a:p>
            <a:pPr marL="0" indent="0">
              <a:buNone/>
            </a:pPr>
            <a:r>
              <a:rPr lang="da-DK" b="1" dirty="0"/>
              <a:t>Features</a:t>
            </a:r>
          </a:p>
          <a:p>
            <a:pPr marL="0" indent="0">
              <a:buNone/>
            </a:pPr>
            <a:r>
              <a:rPr lang="da-DK" b="0" dirty="0"/>
              <a:t>Standard deviation</a:t>
            </a:r>
          </a:p>
          <a:p>
            <a:pPr marL="0" indent="0">
              <a:buNone/>
            </a:pPr>
            <a:r>
              <a:rPr lang="da-DK" b="0" dirty="0"/>
              <a:t>Mean</a:t>
            </a:r>
          </a:p>
          <a:p>
            <a:pPr marL="0" indent="0">
              <a:buNone/>
            </a:pPr>
            <a:r>
              <a:rPr lang="da-DK" b="0" dirty="0"/>
              <a:t>Minimum</a:t>
            </a:r>
          </a:p>
          <a:p>
            <a:pPr marL="0" indent="0">
              <a:buNone/>
            </a:pPr>
            <a:r>
              <a:rPr lang="da-DK" b="0" dirty="0"/>
              <a:t>Maximum</a:t>
            </a:r>
          </a:p>
          <a:p>
            <a:pPr marL="0" indent="0">
              <a:buNone/>
            </a:pPr>
            <a:r>
              <a:rPr lang="da-DK" b="0" dirty="0"/>
              <a:t>Median</a:t>
            </a:r>
          </a:p>
          <a:p>
            <a:pPr marL="0" indent="0">
              <a:buNone/>
            </a:pPr>
            <a:r>
              <a:rPr lang="da-DK" b="0" dirty="0" err="1"/>
              <a:t>Commonly</a:t>
            </a:r>
            <a:r>
              <a:rPr lang="da-DK" b="0" dirty="0"/>
              <a:t> </a:t>
            </a:r>
            <a:r>
              <a:rPr lang="da-DK" b="0" dirty="0" err="1"/>
              <a:t>used</a:t>
            </a:r>
            <a:r>
              <a:rPr lang="da-DK" b="0" dirty="0"/>
              <a:t> to </a:t>
            </a:r>
            <a:r>
              <a:rPr lang="da-DK" b="0" dirty="0" err="1"/>
              <a:t>recognize</a:t>
            </a:r>
            <a:r>
              <a:rPr lang="da-DK" b="0" dirty="0"/>
              <a:t> human </a:t>
            </a:r>
            <a:r>
              <a:rPr lang="da-DK" b="0" dirty="0" err="1"/>
              <a:t>activities</a:t>
            </a:r>
            <a:r>
              <a:rPr lang="da-DK" b="0" dirty="0"/>
              <a:t>.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347B7-7D9B-4DDF-9E72-06242887EFC8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9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LDA is </a:t>
            </a:r>
            <a:r>
              <a:rPr lang="da-DK" dirty="0" err="1"/>
              <a:t>used</a:t>
            </a:r>
            <a:r>
              <a:rPr lang="da-DK" dirty="0"/>
              <a:t> to find a </a:t>
            </a:r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combination</a:t>
            </a:r>
            <a:r>
              <a:rPr lang="da-DK" dirty="0"/>
              <a:t> of features </a:t>
            </a:r>
            <a:r>
              <a:rPr lang="da-DK" dirty="0" err="1"/>
              <a:t>that</a:t>
            </a:r>
            <a:r>
              <a:rPr lang="da-DK" dirty="0"/>
              <a:t> separate the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best</a:t>
            </a:r>
            <a:r>
              <a:rPr lang="da-DK" dirty="0"/>
              <a:t>. The resulting </a:t>
            </a:r>
            <a:r>
              <a:rPr lang="da-DK" dirty="0" err="1"/>
              <a:t>combination</a:t>
            </a:r>
            <a:r>
              <a:rPr lang="da-DK" dirty="0"/>
              <a:t>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employed</a:t>
            </a:r>
            <a:r>
              <a:rPr lang="da-DK" dirty="0"/>
              <a:t> as a </a:t>
            </a:r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classifier</a:t>
            </a:r>
            <a:r>
              <a:rPr lang="da-DK" dirty="0"/>
              <a:t>.</a:t>
            </a:r>
          </a:p>
          <a:p>
            <a:r>
              <a:rPr lang="da-DK" dirty="0"/>
              <a:t>QDA is a </a:t>
            </a:r>
            <a:r>
              <a:rPr lang="da-DK" dirty="0" err="1"/>
              <a:t>similar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but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quadratic</a:t>
            </a:r>
            <a:r>
              <a:rPr lang="da-DK" dirty="0"/>
              <a:t> </a:t>
            </a:r>
            <a:r>
              <a:rPr lang="da-DK" dirty="0" err="1"/>
              <a:t>surfaces</a:t>
            </a:r>
            <a:r>
              <a:rPr lang="da-DK" dirty="0"/>
              <a:t> to </a:t>
            </a:r>
            <a:r>
              <a:rPr lang="da-DK" dirty="0" err="1"/>
              <a:t>seperate</a:t>
            </a:r>
            <a:r>
              <a:rPr lang="da-DK" dirty="0"/>
              <a:t> </a:t>
            </a:r>
            <a:r>
              <a:rPr lang="da-DK" dirty="0" err="1"/>
              <a:t>classes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Sequential</a:t>
            </a:r>
            <a:r>
              <a:rPr lang="da-DK" dirty="0"/>
              <a:t> forward </a:t>
            </a:r>
            <a:r>
              <a:rPr lang="da-DK" dirty="0" err="1"/>
              <a:t>selection</a:t>
            </a:r>
            <a:r>
              <a:rPr lang="da-DK" dirty="0"/>
              <a:t> (SFS) </a:t>
            </a:r>
            <a:r>
              <a:rPr lang="da-DK" dirty="0" err="1"/>
              <a:t>method</a:t>
            </a:r>
            <a:r>
              <a:rPr lang="da-DK" dirty="0"/>
              <a:t>.</a:t>
            </a:r>
          </a:p>
          <a:p>
            <a:r>
              <a:rPr lang="da-DK" dirty="0"/>
              <a:t>Overfitting is </a:t>
            </a:r>
            <a:r>
              <a:rPr lang="da-DK" dirty="0" err="1"/>
              <a:t>avoided</a:t>
            </a:r>
            <a:r>
              <a:rPr lang="da-DK" dirty="0"/>
              <a:t> by </a:t>
            </a:r>
            <a:r>
              <a:rPr lang="da-DK" dirty="0" err="1"/>
              <a:t>adding</a:t>
            </a:r>
            <a:r>
              <a:rPr lang="da-DK" dirty="0"/>
              <a:t> </a:t>
            </a:r>
            <a:r>
              <a:rPr lang="da-DK" dirty="0" err="1"/>
              <a:t>noise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the data </a:t>
            </a:r>
            <a:r>
              <a:rPr lang="da-DK" dirty="0" err="1"/>
              <a:t>using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i="1" dirty="0"/>
              <a:t>Beskriv hvordan data sets er udvalgt. </a:t>
            </a:r>
          </a:p>
          <a:p>
            <a:r>
              <a:rPr lang="da-DK" i="0" dirty="0" err="1"/>
              <a:t>Four</a:t>
            </a:r>
            <a:r>
              <a:rPr lang="da-DK" i="0" dirty="0"/>
              <a:t> parts for </a:t>
            </a:r>
            <a:r>
              <a:rPr lang="da-DK" i="0" dirty="0" err="1"/>
              <a:t>training</a:t>
            </a:r>
            <a:endParaRPr lang="da-DK" i="0" dirty="0"/>
          </a:p>
          <a:p>
            <a:r>
              <a:rPr lang="da-DK" i="0" dirty="0"/>
              <a:t>One part for </a:t>
            </a:r>
            <a:r>
              <a:rPr lang="da-DK" i="0" dirty="0" err="1"/>
              <a:t>validation</a:t>
            </a:r>
            <a:endParaRPr lang="da-DK" i="0" dirty="0"/>
          </a:p>
          <a:p>
            <a:endParaRPr lang="da-DK" i="0" dirty="0"/>
          </a:p>
          <a:p>
            <a:r>
              <a:rPr lang="da-DK" i="0" dirty="0"/>
              <a:t>In the case of user-independent models, the over-</a:t>
            </a:r>
            <a:r>
              <a:rPr lang="da-DK" i="0" dirty="0" err="1"/>
              <a:t>fitting</a:t>
            </a:r>
            <a:r>
              <a:rPr lang="da-DK" i="0" dirty="0"/>
              <a:t> </a:t>
            </a:r>
            <a:r>
              <a:rPr lang="da-DK" i="0" dirty="0" err="1"/>
              <a:t>was</a:t>
            </a:r>
            <a:r>
              <a:rPr lang="da-DK" i="0" dirty="0"/>
              <a:t> </a:t>
            </a:r>
            <a:r>
              <a:rPr lang="da-DK" i="0" dirty="0" err="1"/>
              <a:t>easily</a:t>
            </a:r>
            <a:r>
              <a:rPr lang="da-DK" i="0" dirty="0"/>
              <a:t> </a:t>
            </a:r>
            <a:r>
              <a:rPr lang="da-DK" i="0" dirty="0" err="1"/>
              <a:t>avoided</a:t>
            </a:r>
            <a:r>
              <a:rPr lang="da-DK" i="0" dirty="0"/>
              <a:t> by </a:t>
            </a:r>
            <a:r>
              <a:rPr lang="da-DK" i="0" dirty="0" err="1"/>
              <a:t>using</a:t>
            </a:r>
            <a:r>
              <a:rPr lang="da-DK" i="0" dirty="0"/>
              <a:t> </a:t>
            </a:r>
            <a:r>
              <a:rPr lang="da-DK" i="0" dirty="0" err="1"/>
              <a:t>leave</a:t>
            </a:r>
            <a:r>
              <a:rPr lang="da-DK" i="0" dirty="0"/>
              <a:t>-</a:t>
            </a:r>
            <a:r>
              <a:rPr lang="da-DK" i="0" dirty="0" err="1"/>
              <a:t>one</a:t>
            </a:r>
            <a:r>
              <a:rPr lang="da-DK" i="0" dirty="0"/>
              <a:t>-out cross </a:t>
            </a:r>
            <a:r>
              <a:rPr lang="da-DK" i="0" dirty="0" err="1"/>
              <a:t>validation</a:t>
            </a:r>
            <a:r>
              <a:rPr lang="da-DK" i="0" dirty="0"/>
              <a:t>.</a:t>
            </a:r>
          </a:p>
          <a:p>
            <a:r>
              <a:rPr lang="da-DK" i="0" dirty="0"/>
              <a:t>Evt. indsæt figur 2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347B7-7D9B-4DDF-9E72-06242887EFC8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4045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observation that can be made from the results shown in Table 4 is that the balanced accuracies using user-independent models are much lower than the ones obtained using personal 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</a:t>
            </a:r>
          </a:p>
          <a:p>
            <a:endParaRPr lang="da-DK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balanced accuracies of personal models are compared, it can be noted that QDA produces better results than LDA.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347B7-7D9B-4DDF-9E72-06242887EFC8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156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sensitivity and specificity values of Table 5 show that, in the cases of Study Subjects 2 and 5, models do not work at all. In fact, they classify almost all instances into one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 models are biased towards recognizing non-migraine days with higher accuracy that migraine days, as sensitivity values are higher than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specifity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SD values show that recognition accuracies are strongly dependent on which samples are selected in the train and test sets. 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347B7-7D9B-4DDF-9E72-06242887EFC8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9491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Pkt. 1: due to </a:t>
            </a:r>
            <a:r>
              <a:rPr lang="da-DK" dirty="0" err="1"/>
              <a:t>limited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subjects</a:t>
            </a:r>
            <a:endParaRPr lang="da-DK" dirty="0"/>
          </a:p>
          <a:p>
            <a:endParaRPr lang="da-DK" dirty="0"/>
          </a:p>
          <a:p>
            <a:r>
              <a:rPr lang="da-DK" dirty="0"/>
              <a:t>Pkt. 2: </a:t>
            </a:r>
          </a:p>
          <a:p>
            <a:pPr marL="171450" indent="-171450">
              <a:buFontTx/>
              <a:buChar char="-"/>
            </a:pPr>
            <a:r>
              <a:rPr lang="da-DK" dirty="0"/>
              <a:t>Balance </a:t>
            </a:r>
            <a:r>
              <a:rPr lang="da-DK" dirty="0" err="1"/>
              <a:t>accuracy</a:t>
            </a:r>
            <a:r>
              <a:rPr lang="da-DK" dirty="0"/>
              <a:t> </a:t>
            </a:r>
            <a:r>
              <a:rPr lang="da-DK" dirty="0" err="1"/>
              <a:t>varies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60.4% and 95.2%.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variance in accuracy: difference in the subjects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Studied if some of the false positive results are due to preventive medication.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feasible explanation for low recognition rate is the small data set. </a:t>
            </a:r>
            <a:endParaRPr lang="da-DK" dirty="0"/>
          </a:p>
          <a:p>
            <a:endParaRPr lang="da-DK" dirty="0"/>
          </a:p>
          <a:p>
            <a:r>
              <a:rPr lang="da-DK" dirty="0"/>
              <a:t>Pkt. 3: </a:t>
            </a:r>
          </a:p>
          <a:p>
            <a:pPr marL="171450" indent="-171450">
              <a:buFontTx/>
              <a:buChar char="-"/>
            </a:pPr>
            <a:r>
              <a:rPr lang="da-DK" dirty="0"/>
              <a:t>Preliminary </a:t>
            </a:r>
            <a:r>
              <a:rPr lang="da-DK" dirty="0" err="1"/>
              <a:t>results</a:t>
            </a:r>
            <a:r>
              <a:rPr lang="da-DK" dirty="0"/>
              <a:t>, </a:t>
            </a:r>
            <a:r>
              <a:rPr lang="da-DK" dirty="0" err="1"/>
              <a:t>subjects</a:t>
            </a:r>
            <a:r>
              <a:rPr lang="da-DK" dirty="0"/>
              <a:t> </a:t>
            </a:r>
            <a:r>
              <a:rPr lang="da-DK" dirty="0" err="1"/>
              <a:t>didn’t</a:t>
            </a:r>
            <a:r>
              <a:rPr lang="da-DK" dirty="0"/>
              <a:t> </a:t>
            </a:r>
            <a:r>
              <a:rPr lang="da-DK" dirty="0" err="1"/>
              <a:t>coer</a:t>
            </a:r>
            <a:r>
              <a:rPr lang="da-DK" dirty="0"/>
              <a:t> all </a:t>
            </a:r>
            <a:r>
              <a:rPr lang="da-DK" dirty="0" err="1"/>
              <a:t>migraine</a:t>
            </a:r>
            <a:r>
              <a:rPr lang="da-DK" dirty="0"/>
              <a:t> types. </a:t>
            </a:r>
          </a:p>
          <a:p>
            <a:pPr marL="171450" indent="-171450">
              <a:buFontTx/>
              <a:buChar char="-"/>
            </a:pPr>
            <a:r>
              <a:rPr lang="da-DK" dirty="0" err="1"/>
              <a:t>Wrong</a:t>
            </a:r>
            <a:r>
              <a:rPr lang="da-DK" dirty="0"/>
              <a:t> </a:t>
            </a:r>
            <a:r>
              <a:rPr lang="da-DK" dirty="0" err="1"/>
              <a:t>labelling</a:t>
            </a:r>
            <a:r>
              <a:rPr lang="da-DK" dirty="0"/>
              <a:t>, </a:t>
            </a:r>
            <a:r>
              <a:rPr lang="da-DK" dirty="0" err="1"/>
              <a:t>diary</a:t>
            </a:r>
            <a:endParaRPr lang="da-DK" dirty="0"/>
          </a:p>
          <a:p>
            <a:pPr marL="171450" indent="-171450">
              <a:buFontTx/>
              <a:buChar char="-"/>
            </a:pPr>
            <a:r>
              <a:rPr lang="da-DK" dirty="0" err="1"/>
              <a:t>Maybe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migraine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more </a:t>
            </a:r>
            <a:r>
              <a:rPr lang="da-DK" dirty="0" err="1"/>
              <a:t>difficult</a:t>
            </a:r>
            <a:r>
              <a:rPr lang="da-DK" dirty="0"/>
              <a:t> to </a:t>
            </a:r>
            <a:r>
              <a:rPr lang="da-DK" dirty="0" err="1"/>
              <a:t>predict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others</a:t>
            </a:r>
            <a:r>
              <a:rPr lang="da-DK" dirty="0"/>
              <a:t>. 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347B7-7D9B-4DDF-9E72-06242887EFC8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15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A933-59CB-4634-A1FC-65F778F5D20E}" type="datetimeFigureOut">
              <a:rPr lang="da-DK" smtClean="0"/>
              <a:t>15-11-2018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9F8A-B48C-4F79-95F8-959709B717CF}" type="slidenum">
              <a:rPr lang="da-DK" smtClean="0"/>
              <a:t>‹nr.›</a:t>
            </a:fld>
            <a:endParaRPr lang="da-D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66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A933-59CB-4634-A1FC-65F778F5D20E}" type="datetimeFigureOut">
              <a:rPr lang="da-DK" smtClean="0"/>
              <a:t>15-11-2018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9F8A-B48C-4F79-95F8-959709B717C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A933-59CB-4634-A1FC-65F778F5D20E}" type="datetimeFigureOut">
              <a:rPr lang="da-DK" smtClean="0"/>
              <a:t>15-11-2018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9F8A-B48C-4F79-95F8-959709B717C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397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A933-59CB-4634-A1FC-65F778F5D20E}" type="datetimeFigureOut">
              <a:rPr lang="da-DK" smtClean="0"/>
              <a:t>15-11-2018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9F8A-B48C-4F79-95F8-959709B717C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664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A933-59CB-4634-A1FC-65F778F5D20E}" type="datetimeFigureOut">
              <a:rPr lang="da-DK" smtClean="0"/>
              <a:t>15-11-2018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9F8A-B48C-4F79-95F8-959709B717CF}" type="slidenum">
              <a:rPr lang="da-DK" smtClean="0"/>
              <a:t>‹nr.›</a:t>
            </a:fld>
            <a:endParaRPr lang="da-D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6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A933-59CB-4634-A1FC-65F778F5D20E}" type="datetimeFigureOut">
              <a:rPr lang="da-DK" smtClean="0"/>
              <a:t>15-11-2018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9F8A-B48C-4F79-95F8-959709B717C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860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A933-59CB-4634-A1FC-65F778F5D20E}" type="datetimeFigureOut">
              <a:rPr lang="da-DK" smtClean="0"/>
              <a:t>15-11-2018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9F8A-B48C-4F79-95F8-959709B717C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287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A933-59CB-4634-A1FC-65F778F5D20E}" type="datetimeFigureOut">
              <a:rPr lang="da-DK" smtClean="0"/>
              <a:t>15-11-2018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9F8A-B48C-4F79-95F8-959709B717C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513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A933-59CB-4634-A1FC-65F778F5D20E}" type="datetimeFigureOut">
              <a:rPr lang="da-DK" smtClean="0"/>
              <a:t>15-11-2018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9F8A-B48C-4F79-95F8-959709B717C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750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66A933-59CB-4634-A1FC-65F778F5D20E}" type="datetimeFigureOut">
              <a:rPr lang="da-DK" smtClean="0"/>
              <a:t>15-11-2018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5D9F8A-B48C-4F79-95F8-959709B717C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102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A933-59CB-4634-A1FC-65F778F5D20E}" type="datetimeFigureOut">
              <a:rPr lang="da-DK" smtClean="0"/>
              <a:t>15-11-2018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9F8A-B48C-4F79-95F8-959709B717C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743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66A933-59CB-4634-A1FC-65F778F5D20E}" type="datetimeFigureOut">
              <a:rPr lang="da-DK" smtClean="0"/>
              <a:t>15-11-2018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5D9F8A-B48C-4F79-95F8-959709B717CF}" type="slidenum">
              <a:rPr lang="da-DK" smtClean="0"/>
              <a:t>‹nr.›</a:t>
            </a:fld>
            <a:endParaRPr lang="da-D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44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3C547-3BE1-4EBF-B26C-EFCEBA0EE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4200" dirty="0"/>
              <a:t>Using </a:t>
            </a:r>
            <a:r>
              <a:rPr lang="da-DK" sz="4200" dirty="0" err="1"/>
              <a:t>Sleep</a:t>
            </a:r>
            <a:r>
              <a:rPr lang="da-DK" sz="4200" dirty="0"/>
              <a:t> Time Data from </a:t>
            </a:r>
            <a:r>
              <a:rPr lang="da-DK" sz="4200" dirty="0" err="1"/>
              <a:t>Wearable</a:t>
            </a:r>
            <a:r>
              <a:rPr lang="da-DK" sz="4200" dirty="0"/>
              <a:t> Sensors for </a:t>
            </a:r>
            <a:r>
              <a:rPr lang="da-DK" sz="4200" dirty="0" err="1"/>
              <a:t>Early</a:t>
            </a:r>
            <a:r>
              <a:rPr lang="da-DK" sz="4200" dirty="0"/>
              <a:t> </a:t>
            </a:r>
            <a:r>
              <a:rPr lang="da-DK" sz="4200" dirty="0" err="1"/>
              <a:t>Detection</a:t>
            </a:r>
            <a:r>
              <a:rPr lang="da-DK" sz="4200" dirty="0"/>
              <a:t> of </a:t>
            </a:r>
            <a:r>
              <a:rPr lang="da-DK" sz="4200" dirty="0" err="1"/>
              <a:t>Migraine</a:t>
            </a:r>
            <a:r>
              <a:rPr lang="da-DK" sz="4200" dirty="0"/>
              <a:t> Attacks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BEC1932-A37E-439A-8FDA-8D0C4C4420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2000" dirty="0"/>
              <a:t>Pekka </a:t>
            </a:r>
            <a:r>
              <a:rPr lang="da-DK" sz="2000" dirty="0" err="1"/>
              <a:t>Siirtola</a:t>
            </a:r>
            <a:r>
              <a:rPr lang="da-DK" sz="2000" dirty="0"/>
              <a:t>, Heli </a:t>
            </a:r>
            <a:r>
              <a:rPr lang="da-DK" sz="2000" dirty="0" err="1"/>
              <a:t>Koskimäki</a:t>
            </a:r>
            <a:r>
              <a:rPr lang="da-DK" sz="2000" dirty="0"/>
              <a:t>, Henna </a:t>
            </a:r>
            <a:r>
              <a:rPr lang="da-DK" sz="2000" dirty="0" err="1"/>
              <a:t>Mönttinen</a:t>
            </a:r>
            <a:r>
              <a:rPr lang="da-DK" sz="2000" dirty="0"/>
              <a:t> and </a:t>
            </a:r>
            <a:r>
              <a:rPr lang="da-DK" sz="2000" dirty="0" err="1"/>
              <a:t>Juha</a:t>
            </a:r>
            <a:r>
              <a:rPr lang="da-DK" sz="2000" dirty="0"/>
              <a:t> </a:t>
            </a:r>
            <a:r>
              <a:rPr lang="da-DK" sz="2000" dirty="0" err="1"/>
              <a:t>Röning</a:t>
            </a:r>
            <a:endParaRPr lang="da-DK" sz="2000" dirty="0"/>
          </a:p>
          <a:p>
            <a:r>
              <a:rPr lang="da-DK" sz="2000" dirty="0"/>
              <a:t>28. April 2018, Finland</a:t>
            </a:r>
          </a:p>
        </p:txBody>
      </p:sp>
    </p:spTree>
    <p:extLst>
      <p:ext uri="{BB962C8B-B14F-4D97-AF65-F5344CB8AC3E}">
        <p14:creationId xmlns:p14="http://schemas.microsoft.com/office/powerpoint/2010/main" val="344003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1E079-0936-46B9-850F-332DFE21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Background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CD378F-9070-46A9-8E33-8D075D4B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Migraine</a:t>
            </a:r>
            <a:r>
              <a:rPr lang="da-DK" dirty="0"/>
              <a:t> is a </a:t>
            </a:r>
            <a:r>
              <a:rPr lang="da-DK" dirty="0" err="1"/>
              <a:t>neurological</a:t>
            </a:r>
            <a:r>
              <a:rPr lang="da-DK" dirty="0"/>
              <a:t> </a:t>
            </a:r>
            <a:r>
              <a:rPr lang="da-DK" dirty="0" err="1"/>
              <a:t>disorder</a:t>
            </a:r>
            <a:endParaRPr lang="da-D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/>
              <a:t>Associated with </a:t>
            </a:r>
            <a:r>
              <a:rPr lang="da-DK" dirty="0" err="1"/>
              <a:t>severe</a:t>
            </a:r>
            <a:r>
              <a:rPr lang="da-DK" dirty="0"/>
              <a:t> </a:t>
            </a:r>
            <a:r>
              <a:rPr lang="da-DK" dirty="0" err="1"/>
              <a:t>headache</a:t>
            </a:r>
            <a:r>
              <a:rPr lang="da-DK" dirty="0"/>
              <a:t>, </a:t>
            </a:r>
            <a:r>
              <a:rPr lang="da-DK" dirty="0" err="1"/>
              <a:t>nausea</a:t>
            </a:r>
            <a:r>
              <a:rPr lang="da-DK" dirty="0"/>
              <a:t>, </a:t>
            </a:r>
            <a:r>
              <a:rPr lang="da-DK" dirty="0" err="1"/>
              <a:t>vomiting</a:t>
            </a:r>
            <a:r>
              <a:rPr lang="da-DK" dirty="0"/>
              <a:t>, sound, </a:t>
            </a:r>
            <a:r>
              <a:rPr lang="da-DK" dirty="0" err="1"/>
              <a:t>movement</a:t>
            </a:r>
            <a:r>
              <a:rPr lang="da-DK" dirty="0"/>
              <a:t>, </a:t>
            </a:r>
            <a:r>
              <a:rPr lang="da-DK" dirty="0" err="1"/>
              <a:t>sensitivity</a:t>
            </a:r>
            <a:r>
              <a:rPr lang="da-DK" dirty="0"/>
              <a:t> to light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/>
              <a:t>4-72 </a:t>
            </a:r>
            <a:r>
              <a:rPr lang="da-DK" dirty="0" err="1"/>
              <a:t>hours</a:t>
            </a:r>
            <a:endParaRPr lang="da-D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 err="1"/>
              <a:t>Five</a:t>
            </a:r>
            <a:r>
              <a:rPr lang="da-DK" dirty="0"/>
              <a:t> </a:t>
            </a:r>
            <a:r>
              <a:rPr lang="da-DK" dirty="0" err="1"/>
              <a:t>main</a:t>
            </a:r>
            <a:r>
              <a:rPr lang="da-DK" dirty="0"/>
              <a:t> </a:t>
            </a:r>
            <a:r>
              <a:rPr lang="da-DK" dirty="0" err="1"/>
              <a:t>categories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Medication</a:t>
            </a:r>
            <a:r>
              <a:rPr lang="da-DK" dirty="0"/>
              <a:t> </a:t>
            </a:r>
            <a:r>
              <a:rPr lang="da-DK" dirty="0" err="1"/>
              <a:t>treatment</a:t>
            </a:r>
            <a:r>
              <a:rPr lang="da-DK" dirty="0"/>
              <a:t>: </a:t>
            </a:r>
            <a:r>
              <a:rPr lang="da-DK" i="1" dirty="0" err="1"/>
              <a:t>preventive</a:t>
            </a:r>
            <a:r>
              <a:rPr lang="da-DK" dirty="0"/>
              <a:t> and </a:t>
            </a:r>
            <a:r>
              <a:rPr lang="da-DK" i="1" dirty="0" err="1"/>
              <a:t>acute</a:t>
            </a:r>
            <a:r>
              <a:rPr lang="da-DK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15% of </a:t>
            </a:r>
            <a:r>
              <a:rPr lang="da-DK" dirty="0" err="1"/>
              <a:t>people</a:t>
            </a:r>
            <a:r>
              <a:rPr lang="da-DK" dirty="0"/>
              <a:t> in the European </a:t>
            </a:r>
            <a:r>
              <a:rPr lang="da-DK" dirty="0" err="1"/>
              <a:t>countries</a:t>
            </a:r>
            <a:r>
              <a:rPr lang="da-DK" dirty="0"/>
              <a:t> </a:t>
            </a:r>
            <a:r>
              <a:rPr lang="da-DK" dirty="0" err="1"/>
              <a:t>suffers</a:t>
            </a:r>
            <a:r>
              <a:rPr lang="da-DK" dirty="0"/>
              <a:t> from </a:t>
            </a:r>
            <a:r>
              <a:rPr lang="da-DK" dirty="0" err="1"/>
              <a:t>migraine</a:t>
            </a:r>
            <a:r>
              <a:rPr lang="da-DK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Cost</a:t>
            </a:r>
            <a:r>
              <a:rPr lang="da-DK" dirty="0"/>
              <a:t> 111 billion euros in Europe </a:t>
            </a:r>
            <a:r>
              <a:rPr lang="da-DK" dirty="0" err="1"/>
              <a:t>caused</a:t>
            </a:r>
            <a:r>
              <a:rPr lang="da-DK" dirty="0"/>
              <a:t> by lost </a:t>
            </a:r>
            <a:r>
              <a:rPr lang="da-DK" dirty="0" err="1"/>
              <a:t>working</a:t>
            </a:r>
            <a:r>
              <a:rPr lang="da-DK" dirty="0"/>
              <a:t> </a:t>
            </a:r>
            <a:r>
              <a:rPr lang="da-DK" dirty="0" err="1"/>
              <a:t>days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Early</a:t>
            </a:r>
            <a:r>
              <a:rPr lang="da-DK" dirty="0"/>
              <a:t> </a:t>
            </a:r>
            <a:r>
              <a:rPr lang="da-DK" dirty="0" err="1"/>
              <a:t>detection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reduce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cost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8741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A3DC5-9C72-463D-BABE-44E7B52A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0D241F-553B-4D57-9AA2-811B7F733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”</a:t>
            </a:r>
            <a:r>
              <a:rPr lang="da-DK" i="1" dirty="0"/>
              <a:t>The </a:t>
            </a:r>
            <a:r>
              <a:rPr lang="da-DK" i="1" dirty="0" err="1"/>
              <a:t>aim</a:t>
            </a:r>
            <a:r>
              <a:rPr lang="da-DK" i="1" dirty="0"/>
              <a:t> of </a:t>
            </a:r>
            <a:r>
              <a:rPr lang="da-DK" i="1" dirty="0" err="1"/>
              <a:t>this</a:t>
            </a:r>
            <a:r>
              <a:rPr lang="da-DK" i="1" dirty="0"/>
              <a:t> </a:t>
            </a:r>
            <a:r>
              <a:rPr lang="da-DK" i="1" dirty="0" err="1"/>
              <a:t>study</a:t>
            </a:r>
            <a:r>
              <a:rPr lang="da-DK" i="1" dirty="0"/>
              <a:t> is to </a:t>
            </a:r>
            <a:r>
              <a:rPr lang="da-DK" i="1" dirty="0" err="1"/>
              <a:t>build</a:t>
            </a:r>
            <a:r>
              <a:rPr lang="da-DK" i="1" dirty="0"/>
              <a:t> </a:t>
            </a:r>
            <a:r>
              <a:rPr lang="da-DK" i="1" dirty="0" err="1"/>
              <a:t>reliable</a:t>
            </a:r>
            <a:r>
              <a:rPr lang="da-DK" i="1" dirty="0"/>
              <a:t> </a:t>
            </a:r>
            <a:r>
              <a:rPr lang="da-DK" i="1" dirty="0" err="1"/>
              <a:t>recognition</a:t>
            </a:r>
            <a:r>
              <a:rPr lang="da-DK" i="1" dirty="0"/>
              <a:t> models for the </a:t>
            </a:r>
            <a:r>
              <a:rPr lang="da-DK" i="1" dirty="0" err="1"/>
              <a:t>early</a:t>
            </a:r>
            <a:r>
              <a:rPr lang="da-DK" i="1" dirty="0"/>
              <a:t> </a:t>
            </a:r>
            <a:r>
              <a:rPr lang="da-DK" i="1" dirty="0" err="1"/>
              <a:t>detection</a:t>
            </a:r>
            <a:r>
              <a:rPr lang="da-DK" i="1" dirty="0"/>
              <a:t> of </a:t>
            </a:r>
            <a:r>
              <a:rPr lang="da-DK" i="1" dirty="0" err="1"/>
              <a:t>migraine</a:t>
            </a:r>
            <a:r>
              <a:rPr lang="da-DK" i="1" dirty="0"/>
              <a:t> </a:t>
            </a:r>
            <a:r>
              <a:rPr lang="da-DK" i="1" dirty="0" err="1"/>
              <a:t>attacks</a:t>
            </a:r>
            <a:r>
              <a:rPr lang="da-DK" i="1" dirty="0"/>
              <a:t> </a:t>
            </a:r>
            <a:r>
              <a:rPr lang="da-DK" i="1" dirty="0" err="1"/>
              <a:t>based</a:t>
            </a:r>
            <a:r>
              <a:rPr lang="da-DK" i="1" dirty="0"/>
              <a:t> on </a:t>
            </a:r>
            <a:r>
              <a:rPr lang="da-DK" i="1" dirty="0" err="1"/>
              <a:t>sleep</a:t>
            </a:r>
            <a:r>
              <a:rPr lang="da-DK" i="1" dirty="0"/>
              <a:t> time data </a:t>
            </a:r>
            <a:r>
              <a:rPr lang="da-DK" i="1" dirty="0" err="1"/>
              <a:t>collected</a:t>
            </a:r>
            <a:r>
              <a:rPr lang="da-DK" i="1" dirty="0"/>
              <a:t> </a:t>
            </a:r>
            <a:r>
              <a:rPr lang="da-DK" i="1" dirty="0" err="1"/>
              <a:t>using</a:t>
            </a:r>
            <a:r>
              <a:rPr lang="da-DK" i="1" dirty="0"/>
              <a:t> </a:t>
            </a:r>
            <a:r>
              <a:rPr lang="da-DK" i="1" dirty="0" err="1"/>
              <a:t>wearable</a:t>
            </a:r>
            <a:r>
              <a:rPr lang="da-DK" i="1" dirty="0"/>
              <a:t> sensor” </a:t>
            </a:r>
          </a:p>
          <a:p>
            <a:pPr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Wrist-worn</a:t>
            </a:r>
            <a:r>
              <a:rPr lang="da-DK" dirty="0"/>
              <a:t> </a:t>
            </a:r>
            <a:r>
              <a:rPr lang="da-DK" dirty="0" err="1"/>
              <a:t>device</a:t>
            </a:r>
            <a:r>
              <a:rPr lang="da-DK" dirty="0"/>
              <a:t> to measure 24/7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/>
              <a:t>7 </a:t>
            </a:r>
            <a:r>
              <a:rPr lang="da-DK" dirty="0" err="1"/>
              <a:t>subjects</a:t>
            </a:r>
            <a:endParaRPr lang="da-D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 err="1"/>
              <a:t>Empatica</a:t>
            </a:r>
            <a:r>
              <a:rPr lang="da-DK" dirty="0"/>
              <a:t> E4 sensor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 err="1"/>
              <a:t>Sleep</a:t>
            </a:r>
            <a:r>
              <a:rPr lang="da-DK" dirty="0"/>
              <a:t> time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/>
              <a:t>A </a:t>
            </a:r>
            <a:r>
              <a:rPr lang="da-DK" dirty="0" err="1"/>
              <a:t>diary</a:t>
            </a:r>
            <a:endParaRPr lang="da-D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 err="1"/>
              <a:t>Approximately</a:t>
            </a:r>
            <a:r>
              <a:rPr lang="da-DK" dirty="0"/>
              <a:t> 27 </a:t>
            </a:r>
            <a:r>
              <a:rPr lang="da-DK" dirty="0" err="1"/>
              <a:t>days</a:t>
            </a:r>
            <a:r>
              <a:rPr lang="da-DK" dirty="0"/>
              <a:t> per </a:t>
            </a:r>
            <a:r>
              <a:rPr lang="da-DK" dirty="0" err="1"/>
              <a:t>subject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Relationship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sleep</a:t>
            </a:r>
            <a:r>
              <a:rPr lang="da-DK" dirty="0"/>
              <a:t> </a:t>
            </a:r>
            <a:r>
              <a:rPr lang="da-DK" dirty="0" err="1"/>
              <a:t>disturbances</a:t>
            </a:r>
            <a:r>
              <a:rPr lang="da-DK" dirty="0"/>
              <a:t> </a:t>
            </a:r>
          </a:p>
          <a:p>
            <a:pPr marL="0" indent="0">
              <a:buNone/>
            </a:pPr>
            <a:r>
              <a:rPr lang="da-DK" dirty="0"/>
              <a:t>and </a:t>
            </a:r>
            <a:r>
              <a:rPr lang="da-DK" dirty="0" err="1"/>
              <a:t>migraines</a:t>
            </a:r>
            <a:r>
              <a:rPr lang="da-DK" dirty="0"/>
              <a:t>.  </a:t>
            </a:r>
          </a:p>
        </p:txBody>
      </p:sp>
      <p:pic>
        <p:nvPicPr>
          <p:cNvPr id="1026" name="Picture 2" descr="Relateret billede">
            <a:extLst>
              <a:ext uri="{FF2B5EF4-FFF2-40B4-BE49-F238E27FC236}">
                <a16:creationId xmlns:a16="http://schemas.microsoft.com/office/drawing/2014/main" id="{6BC0AA3D-729E-47D2-8E90-2B0F55EE6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869" y="2750371"/>
            <a:ext cx="1857567" cy="190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24288037-5E13-4FF2-A2E4-9F437AE90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869" y="4757289"/>
            <a:ext cx="6540173" cy="20050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814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F32F5-045B-4BA1-BCEE-FAF64693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Feature </a:t>
            </a:r>
            <a:r>
              <a:rPr lang="da-DK" dirty="0" err="1"/>
              <a:t>Extraction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6D2AE87-FE88-4425-89B7-FB63CFA5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110 features from the data of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night</a:t>
            </a:r>
            <a:endParaRPr lang="da-D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 err="1"/>
              <a:t>Mostly</a:t>
            </a:r>
            <a:r>
              <a:rPr lang="da-DK" dirty="0"/>
              <a:t> </a:t>
            </a:r>
            <a:r>
              <a:rPr lang="da-DK" dirty="0" err="1"/>
              <a:t>include</a:t>
            </a:r>
            <a:r>
              <a:rPr lang="da-DK" dirty="0"/>
              <a:t> time domain features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5253C01-F74D-4D92-9AE5-9ED700D76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010" y="254275"/>
            <a:ext cx="4170127" cy="6491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0704563C-7CC6-4E65-9864-F862CC04A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78" y="2600684"/>
            <a:ext cx="6619908" cy="41517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015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7CDB0-A128-4CF4-B5C8-1744274C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Machine learning model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1E4E04-413B-463B-9E48-5DD57AB1D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Comparing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classifiers</a:t>
            </a:r>
            <a:r>
              <a:rPr lang="da-DK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 err="1"/>
              <a:t>Quadratic</a:t>
            </a:r>
            <a:r>
              <a:rPr lang="da-DK" dirty="0"/>
              <a:t> </a:t>
            </a:r>
            <a:r>
              <a:rPr lang="da-DK" dirty="0" err="1"/>
              <a:t>Discriminant</a:t>
            </a:r>
            <a:r>
              <a:rPr lang="da-DK" dirty="0"/>
              <a:t>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Discriminant</a:t>
            </a:r>
            <a:r>
              <a:rPr lang="da-DK" dirty="0"/>
              <a:t>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Noise</a:t>
            </a:r>
            <a:r>
              <a:rPr lang="da-DK" dirty="0"/>
              <a:t> is </a:t>
            </a:r>
            <a:r>
              <a:rPr lang="da-DK" dirty="0" err="1"/>
              <a:t>injected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the data to </a:t>
            </a:r>
            <a:r>
              <a:rPr lang="da-DK" dirty="0" err="1"/>
              <a:t>avoid</a:t>
            </a:r>
            <a:r>
              <a:rPr lang="da-DK" dirty="0"/>
              <a:t> over-</a:t>
            </a:r>
            <a:r>
              <a:rPr lang="da-DK" dirty="0" err="1"/>
              <a:t>fitting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Training, </a:t>
            </a:r>
            <a:r>
              <a:rPr lang="da-DK" dirty="0" err="1"/>
              <a:t>validation</a:t>
            </a:r>
            <a:r>
              <a:rPr lang="da-DK" dirty="0"/>
              <a:t>, </a:t>
            </a:r>
            <a:r>
              <a:rPr lang="da-DK" dirty="0" err="1"/>
              <a:t>testing</a:t>
            </a:r>
            <a:r>
              <a:rPr lang="da-DK" dirty="0"/>
              <a:t> set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7173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247BD-4D4E-4B0C-8337-B26E289A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086B19-5AD1-41A8-9DB2-2E48FD10E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sz="1800" dirty="0"/>
              <a:t> </a:t>
            </a:r>
            <a:r>
              <a:rPr lang="da-DK" sz="1800" dirty="0" err="1"/>
              <a:t>Balanced</a:t>
            </a:r>
            <a:r>
              <a:rPr lang="da-DK" sz="1800" dirty="0"/>
              <a:t> </a:t>
            </a:r>
            <a:r>
              <a:rPr lang="da-DK" sz="1800" dirty="0" err="1"/>
              <a:t>accuracy</a:t>
            </a:r>
            <a:r>
              <a:rPr lang="da-DK" sz="1800" dirty="0"/>
              <a:t> for </a:t>
            </a:r>
            <a:r>
              <a:rPr lang="da-DK" sz="1800" dirty="0" err="1"/>
              <a:t>detecting</a:t>
            </a:r>
            <a:r>
              <a:rPr lang="da-DK" sz="1800" dirty="0"/>
              <a:t> </a:t>
            </a:r>
            <a:r>
              <a:rPr lang="da-DK" sz="1800" dirty="0" err="1"/>
              <a:t>attacks</a:t>
            </a:r>
            <a:r>
              <a:rPr lang="da-DK" sz="1800" dirty="0"/>
              <a:t> </a:t>
            </a:r>
            <a:r>
              <a:rPr lang="da-DK" sz="1800" dirty="0" err="1"/>
              <a:t>one</a:t>
            </a:r>
            <a:r>
              <a:rPr lang="da-DK" sz="1800" dirty="0"/>
              <a:t> </a:t>
            </a:r>
            <a:r>
              <a:rPr lang="da-DK" sz="1800" dirty="0" err="1"/>
              <a:t>night</a:t>
            </a:r>
            <a:r>
              <a:rPr lang="da-DK" sz="1800" dirty="0"/>
              <a:t> prior is over 84%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1800" dirty="0"/>
              <a:t> </a:t>
            </a:r>
            <a:r>
              <a:rPr lang="da-DK" sz="1800" dirty="0" err="1"/>
              <a:t>Balanced</a:t>
            </a:r>
            <a:r>
              <a:rPr lang="da-DK" sz="1800" dirty="0"/>
              <a:t> </a:t>
            </a:r>
            <a:r>
              <a:rPr lang="da-DK" sz="1800" dirty="0" err="1"/>
              <a:t>accuracy</a:t>
            </a:r>
            <a:r>
              <a:rPr lang="da-DK" sz="1800" dirty="0"/>
              <a:t> </a:t>
            </a:r>
            <a:r>
              <a:rPr lang="da-DK" sz="1800" dirty="0" err="1"/>
              <a:t>varies</a:t>
            </a:r>
            <a:r>
              <a:rPr lang="da-DK" sz="1800" dirty="0"/>
              <a:t> </a:t>
            </a:r>
            <a:r>
              <a:rPr lang="da-DK" sz="1800" dirty="0" err="1"/>
              <a:t>greatly</a:t>
            </a:r>
            <a:r>
              <a:rPr lang="da-DK" sz="1800" dirty="0"/>
              <a:t> </a:t>
            </a:r>
            <a:r>
              <a:rPr lang="da-DK" sz="1800" dirty="0" err="1"/>
              <a:t>between</a:t>
            </a:r>
            <a:r>
              <a:rPr lang="da-DK" sz="1800" dirty="0"/>
              <a:t> </a:t>
            </a:r>
            <a:r>
              <a:rPr lang="da-DK" sz="1800" dirty="0" err="1"/>
              <a:t>study</a:t>
            </a:r>
            <a:r>
              <a:rPr lang="da-DK" sz="1800" dirty="0"/>
              <a:t> </a:t>
            </a:r>
            <a:r>
              <a:rPr lang="da-DK" sz="1800" dirty="0" err="1"/>
              <a:t>subjects</a:t>
            </a:r>
            <a:r>
              <a:rPr lang="da-DK" sz="1800" dirty="0"/>
              <a:t>, </a:t>
            </a:r>
            <a:r>
              <a:rPr lang="da-DK" sz="1800" dirty="0" err="1"/>
              <a:t>which</a:t>
            </a:r>
            <a:r>
              <a:rPr lang="da-DK" sz="1800" dirty="0"/>
              <a:t> shows </a:t>
            </a:r>
            <a:r>
              <a:rPr lang="da-DK" sz="1800" dirty="0" err="1"/>
              <a:t>how</a:t>
            </a:r>
            <a:r>
              <a:rPr lang="da-DK" sz="1800" dirty="0"/>
              <a:t> </a:t>
            </a:r>
            <a:r>
              <a:rPr lang="da-DK" sz="1800" dirty="0" err="1"/>
              <a:t>complicated</a:t>
            </a:r>
            <a:r>
              <a:rPr lang="da-DK" sz="1800" dirty="0"/>
              <a:t> the problem </a:t>
            </a:r>
            <a:r>
              <a:rPr lang="da-DK" sz="1800" dirty="0" err="1"/>
              <a:t>actually</a:t>
            </a:r>
            <a:r>
              <a:rPr lang="da-DK" sz="1800" dirty="0"/>
              <a:t> 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1800" dirty="0"/>
              <a:t> QDA vs. LDA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377B09E-63A5-4033-BF26-2FD49AC2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" y="3586304"/>
            <a:ext cx="11909221" cy="3068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091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BFBEF-AD4C-4640-A5C8-1A2DE1E3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B78E57-38D3-4373-B513-C7B9B7FF4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The model </a:t>
            </a:r>
            <a:r>
              <a:rPr lang="da-DK" dirty="0" err="1"/>
              <a:t>doesn’t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for </a:t>
            </a:r>
            <a:r>
              <a:rPr lang="da-DK" dirty="0" err="1"/>
              <a:t>subject</a:t>
            </a:r>
            <a:r>
              <a:rPr lang="da-DK" dirty="0"/>
              <a:t> 2 and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Recognizing</a:t>
            </a:r>
            <a:r>
              <a:rPr lang="da-DK" dirty="0"/>
              <a:t> non-</a:t>
            </a:r>
            <a:r>
              <a:rPr lang="da-DK" dirty="0" err="1"/>
              <a:t>migraine</a:t>
            </a:r>
            <a:r>
              <a:rPr lang="da-DK" dirty="0"/>
              <a:t> </a:t>
            </a:r>
            <a:r>
              <a:rPr lang="da-DK" dirty="0" err="1"/>
              <a:t>days</a:t>
            </a:r>
            <a:r>
              <a:rPr lang="da-DK" dirty="0"/>
              <a:t> with </a:t>
            </a:r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accuracy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migraine</a:t>
            </a:r>
            <a:r>
              <a:rPr lang="da-DK" dirty="0"/>
              <a:t> </a:t>
            </a:r>
            <a:r>
              <a:rPr lang="da-DK" dirty="0" err="1"/>
              <a:t>days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720DE6A-57DC-4E33-8184-793280C85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964657"/>
            <a:ext cx="8811516" cy="30718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90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13F34-896D-451E-AE1E-5826C43C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Discussion</a:t>
            </a:r>
            <a:r>
              <a:rPr lang="da-DK" dirty="0"/>
              <a:t>/</a:t>
            </a:r>
            <a:r>
              <a:rPr lang="da-DK" dirty="0" err="1"/>
              <a:t>Conclusions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F39BFAE-8F83-4312-B451-A76DCAF7C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The </a:t>
            </a:r>
            <a:r>
              <a:rPr lang="da-DK" dirty="0" err="1"/>
              <a:t>migraine</a:t>
            </a:r>
            <a:r>
              <a:rPr lang="da-DK" dirty="0"/>
              <a:t> </a:t>
            </a:r>
            <a:r>
              <a:rPr lang="da-DK" dirty="0" err="1"/>
              <a:t>attacks</a:t>
            </a:r>
            <a:r>
              <a:rPr lang="da-DK" dirty="0"/>
              <a:t>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detected</a:t>
            </a:r>
            <a:r>
              <a:rPr lang="da-DK" dirty="0"/>
              <a:t> </a:t>
            </a:r>
            <a:r>
              <a:rPr lang="da-DK" dirty="0" err="1"/>
              <a:t>reliably</a:t>
            </a:r>
            <a:r>
              <a:rPr lang="da-DK" dirty="0"/>
              <a:t> </a:t>
            </a:r>
            <a:r>
              <a:rPr lang="da-DK" dirty="0" err="1"/>
              <a:t>beforehand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user-independent models.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 err="1"/>
              <a:t>Greater</a:t>
            </a:r>
            <a:r>
              <a:rPr lang="da-DK" dirty="0"/>
              <a:t> user </a:t>
            </a:r>
            <a:r>
              <a:rPr lang="da-DK" dirty="0" err="1"/>
              <a:t>groups</a:t>
            </a:r>
            <a:endParaRPr lang="da-D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/>
              <a:t>Variation in sensor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/>
              <a:t>One type of </a:t>
            </a:r>
            <a:r>
              <a:rPr lang="da-DK" dirty="0" err="1"/>
              <a:t>migraine</a:t>
            </a:r>
            <a:r>
              <a:rPr lang="da-DK" dirty="0"/>
              <a:t> </a:t>
            </a:r>
            <a:r>
              <a:rPr lang="da-DK" dirty="0" err="1"/>
              <a:t>attack</a:t>
            </a:r>
            <a:endParaRPr lang="da-DK" dirty="0"/>
          </a:p>
          <a:p>
            <a:pPr marL="201168" lvl="1" indent="0">
              <a:buNone/>
            </a:pP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Using Personal models </a:t>
            </a:r>
            <a:r>
              <a:rPr lang="da-DK" dirty="0" err="1"/>
              <a:t>indicate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it is </a:t>
            </a:r>
            <a:r>
              <a:rPr lang="da-DK" dirty="0" err="1"/>
              <a:t>possible</a:t>
            </a:r>
            <a:r>
              <a:rPr lang="da-DK" dirty="0"/>
              <a:t> to </a:t>
            </a:r>
            <a:r>
              <a:rPr lang="da-DK" dirty="0" err="1"/>
              <a:t>early</a:t>
            </a:r>
            <a:r>
              <a:rPr lang="da-DK" dirty="0"/>
              <a:t> </a:t>
            </a:r>
            <a:r>
              <a:rPr lang="da-DK" dirty="0" err="1"/>
              <a:t>detecting</a:t>
            </a:r>
            <a:r>
              <a:rPr lang="da-DK" dirty="0"/>
              <a:t> of </a:t>
            </a:r>
            <a:r>
              <a:rPr lang="da-DK" dirty="0" err="1"/>
              <a:t>migraine</a:t>
            </a:r>
            <a:r>
              <a:rPr lang="da-DK" dirty="0"/>
              <a:t> </a:t>
            </a:r>
            <a:r>
              <a:rPr lang="da-DK" dirty="0" err="1"/>
              <a:t>attacks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Labelling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on the </a:t>
            </a:r>
            <a:r>
              <a:rPr lang="da-DK" dirty="0" err="1"/>
              <a:t>diary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38780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">
  <a:themeElements>
    <a:clrScheme name="Retrospekti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988</TotalTime>
  <Words>1085</Words>
  <Application>Microsoft Office PowerPoint</Application>
  <PresentationFormat>Widescreen</PresentationFormat>
  <Paragraphs>140</Paragraphs>
  <Slides>8</Slides>
  <Notes>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Retrospektiv</vt:lpstr>
      <vt:lpstr>Using Sleep Time Data from Wearable Sensors for Early Detection of Migraine Attacks</vt:lpstr>
      <vt:lpstr>Background</vt:lpstr>
      <vt:lpstr>Methods</vt:lpstr>
      <vt:lpstr>Feature Extraction</vt:lpstr>
      <vt:lpstr>Machine learning model</vt:lpstr>
      <vt:lpstr>Results</vt:lpstr>
      <vt:lpstr>PowerPoint-præsentation</vt:lpstr>
      <vt:lpstr>Discussion/Conclusions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Sleep Time Data from Wearable Sensors for Early Detection of Migraine Attacks</dc:title>
  <dc:creator>Anne Hoelgaard</dc:creator>
  <cp:lastModifiedBy>Anne Hoelgaard</cp:lastModifiedBy>
  <cp:revision>15</cp:revision>
  <dcterms:created xsi:type="dcterms:W3CDTF">2018-11-13T07:30:51Z</dcterms:created>
  <dcterms:modified xsi:type="dcterms:W3CDTF">2018-11-15T10:46:07Z</dcterms:modified>
</cp:coreProperties>
</file>