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6D972-E3C2-4C85-9C31-BA561B0A5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0BBC56-8441-4551-9E18-D63233A7E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1A172E-5246-4D1D-994D-711CA701E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6ED2-4CD6-4E54-B201-554800FAA792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4BB309-72F4-4DB1-802B-B5EB7C4A1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A93B56-C31E-4301-B17F-23DA17A4A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41E2-EDEF-4265-86BF-458AEEE94C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12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4F6B5-58DD-4F55-8AC8-B955FE0D8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2857025-6D27-416F-9923-A3AD543E6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939FE1-1C24-4645-A246-182477EF6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6ED2-4CD6-4E54-B201-554800FAA792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6A02B8-9BE2-43F0-A7A0-9FEE7D929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7AD141-C897-45FA-A2FC-BA96DEBA7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41E2-EDEF-4265-86BF-458AEEE94C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1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8715A62-E98D-49D1-8535-85F090DCC7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F8D95C9-00FA-4331-95C6-63A3E3CAF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DD35B3-126A-42CB-8BFD-2CF2073B0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6ED2-4CD6-4E54-B201-554800FAA792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021A77-10F6-4045-900A-B5C2CFB0F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536414-1B07-4226-8FDB-0556BA1C4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41E2-EDEF-4265-86BF-458AEEE94C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38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8BD96F-5A6D-4F9B-BC1A-9BCDFBFCC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6929B4-F655-45F0-988F-5D609BB6A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A0CF79-6322-4B5D-AEE3-C1BF3F528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6ED2-4CD6-4E54-B201-554800FAA792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631D64-82FB-4E16-8668-61E492E9E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6A06F2-C90F-420B-8A93-457901183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41E2-EDEF-4265-86BF-458AEEE94C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8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6C887-DD4E-4D0C-B02E-8945D8D4B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C47FF6-CD37-4165-A3DE-92DD19E5C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73F4A4-1C5A-4625-AACA-F5CA39FB5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6ED2-4CD6-4E54-B201-554800FAA792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A3C6CF-419D-42B5-A124-697523B41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C8EDB1-8A06-42F8-A58B-8BF04CA4C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41E2-EDEF-4265-86BF-458AEEE94C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2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20622-1BF7-4048-A551-4B38A17CC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B2D4BB-224D-415A-9628-8D5A10004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6D7E538-6F13-4827-A4B3-B70D7AA6B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A2FBA7-47C2-4E49-AC2E-11397DDB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6ED2-4CD6-4E54-B201-554800FAA792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3EEED0-CD16-4C4C-BEB0-4576478AA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A9E707-5366-4169-A07D-9C44BB5B3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41E2-EDEF-4265-86BF-458AEEE94C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4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1B414F-A4B8-49BF-BBC5-ACD03E08D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CA98CD-CCAE-49A4-95BC-DD8CC6663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D67D85-DDED-4B32-8D02-39015FDB0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42A8BB7-D238-4021-BE52-AB51B40A5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FA46F92-7087-4F46-95F9-6F4AD8949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250B9C8-B550-4D41-A578-E1496381E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6ED2-4CD6-4E54-B201-554800FAA792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399B67F-DD25-428B-A383-68C461C89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F01C3F6-29AE-40A2-B5AD-2798F21F2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41E2-EDEF-4265-86BF-458AEEE94C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88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2B94D5-DC4B-4066-86F0-1227CE628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3A14009-8A76-4DBD-9064-5A077800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6ED2-4CD6-4E54-B201-554800FAA792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0FC2A38-5D9B-4CBE-81A1-14A38BD35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5A25CF8-64F4-4608-A855-5255D43CF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41E2-EDEF-4265-86BF-458AEEE94C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03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FB39AC0-DB9C-4F64-9866-67EBD3557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6ED2-4CD6-4E54-B201-554800FAA792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B5E7C99-0341-429E-B629-0AD36C6B6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D01FE2C-ABC8-4656-AA42-D6B7B323A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41E2-EDEF-4265-86BF-458AEEE94C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14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2A5B83-25B0-4095-A34B-A8368A43B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FF447C-01C3-4E5C-835A-F283C81EC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064D7FA-887A-4D6D-823E-C6709A74A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FC56B7-CE41-4BEE-915C-BA43CB3AF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6ED2-4CD6-4E54-B201-554800FAA792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D85760-394D-4678-9789-1A30690D0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480592-5CA2-41DA-8852-25B617B6D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41E2-EDEF-4265-86BF-458AEEE94C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8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08FA87-CAB7-4FFC-A94D-E05C16C57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537B63E-D3C0-482E-B7C8-DCE80E1736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111773-88FE-480B-976B-F162E1485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9B163A4-635A-4CC3-B409-938C45979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6ED2-4CD6-4E54-B201-554800FAA792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EAD9D4-5E8F-403D-A52B-894BD2DEC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E3F0AC-0813-406C-8582-42CED8349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41E2-EDEF-4265-86BF-458AEEE94C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73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BC1DF11-936A-430E-957C-722F51C2F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8BE14A-8046-4F08-BFBE-D4D052437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7C65CB-AB19-47FB-A0DD-7BED796AF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6ED2-4CD6-4E54-B201-554800FAA792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98240C-2743-4485-ADC5-B433733C0F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613709-D17D-425E-B679-7665C8881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341E2-EDEF-4265-86BF-458AEEE94C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05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7A841B4F-6FB2-49E2-96FE-B159292380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2" t="2174" r="24561" b="-2"/>
          <a:stretch/>
        </p:blipFill>
        <p:spPr>
          <a:xfrm>
            <a:off x="351993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7AE736-E53A-4AA6-8A3C-9837FE6F0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1347705"/>
          </a:xfrm>
        </p:spPr>
        <p:txBody>
          <a:bodyPr anchor="b">
            <a:normAutofit fontScale="90000"/>
          </a:bodyPr>
          <a:lstStyle/>
          <a:p>
            <a:pPr algn="l"/>
            <a:r>
              <a:rPr lang="pt-BR" sz="4800" b="1" dirty="0"/>
              <a:t>REAL STATE</a:t>
            </a:r>
            <a:br>
              <a:rPr lang="pt-BR" sz="4800" b="1" dirty="0"/>
            </a:br>
            <a:r>
              <a:rPr lang="pt-BR" sz="4800" b="1" dirty="0"/>
              <a:t>CHATBOT</a:t>
            </a:r>
            <a:endParaRPr lang="en-US" sz="48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539819-2915-4CAB-A738-0B40410E8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524" y="3632269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pt-BR" sz="2000" dirty="0"/>
              <a:t>Programação Estruturada – UFABC</a:t>
            </a:r>
          </a:p>
          <a:p>
            <a:pPr algn="l"/>
            <a:r>
              <a:rPr lang="pt-BR" sz="2000" dirty="0"/>
              <a:t>3º Quadrimestre de 2020</a:t>
            </a:r>
            <a:endParaRPr lang="en-US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4E3A872A-8531-442B-83A6-2597876A94D8}"/>
              </a:ext>
            </a:extLst>
          </p:cNvPr>
          <p:cNvSpPr txBox="1">
            <a:spLocks/>
          </p:cNvSpPr>
          <p:nvPr/>
        </p:nvSpPr>
        <p:spPr>
          <a:xfrm>
            <a:off x="587524" y="4775287"/>
            <a:ext cx="4023359" cy="120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pt-BR" sz="2000" dirty="0"/>
              <a:t>Herbert </a:t>
            </a:r>
            <a:r>
              <a:rPr lang="pt-BR" sz="2000" dirty="0" err="1"/>
              <a:t>Hurtado</a:t>
            </a:r>
            <a:r>
              <a:rPr lang="pt-BR" sz="2000" dirty="0"/>
              <a:t> Antunes Junior</a:t>
            </a:r>
          </a:p>
          <a:p>
            <a:pPr algn="l">
              <a:spcBef>
                <a:spcPts val="0"/>
              </a:spcBef>
            </a:pPr>
            <a:r>
              <a:rPr lang="pt-BR" sz="2000" dirty="0"/>
              <a:t>Junior Araujo da Silva</a:t>
            </a:r>
          </a:p>
          <a:p>
            <a:pPr algn="l">
              <a:spcBef>
                <a:spcPts val="0"/>
              </a:spcBef>
            </a:pPr>
            <a:r>
              <a:rPr lang="en-US" sz="2000" dirty="0"/>
              <a:t>Leticia Almeida Sandos</a:t>
            </a:r>
          </a:p>
        </p:txBody>
      </p:sp>
    </p:spTree>
    <p:extLst>
      <p:ext uri="{BB962C8B-B14F-4D97-AF65-F5344CB8AC3E}">
        <p14:creationId xmlns:p14="http://schemas.microsoft.com/office/powerpoint/2010/main" val="1409976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EF0CA6-CC61-4B04-88CC-66C4070B5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354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OBJETIVO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F4AEBA-D7A5-4756-B745-67F96D8F8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306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- Auxiliar um comprador a escolher um imóvel baseado em um grupo de parâmetros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6B19926-1A00-42D8-A107-8D5CAC5BEFBB}"/>
              </a:ext>
            </a:extLst>
          </p:cNvPr>
          <p:cNvSpPr/>
          <p:nvPr/>
        </p:nvSpPr>
        <p:spPr>
          <a:xfrm>
            <a:off x="0" y="268448"/>
            <a:ext cx="12192000" cy="588758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000B867-1815-432D-8815-0F96AA334076}"/>
              </a:ext>
            </a:extLst>
          </p:cNvPr>
          <p:cNvSpPr/>
          <p:nvPr/>
        </p:nvSpPr>
        <p:spPr>
          <a:xfrm>
            <a:off x="180015" y="0"/>
            <a:ext cx="3691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8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EF0CA6-CC61-4B04-88CC-66C4070B5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354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BASE DE DADOS UTILIZADA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F4AEBA-D7A5-4756-B745-67F96D8F8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306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- </a:t>
            </a:r>
            <a:r>
              <a:rPr lang="pt-BR" dirty="0" err="1">
                <a:solidFill>
                  <a:schemeClr val="bg1"/>
                </a:solidFill>
              </a:rPr>
              <a:t>Zipcode</a:t>
            </a:r>
            <a:r>
              <a:rPr lang="pt-BR" dirty="0">
                <a:solidFill>
                  <a:schemeClr val="bg1"/>
                </a:solidFill>
              </a:rPr>
              <a:t> 98014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6B19926-1A00-42D8-A107-8D5CAC5BEFBB}"/>
              </a:ext>
            </a:extLst>
          </p:cNvPr>
          <p:cNvSpPr/>
          <p:nvPr/>
        </p:nvSpPr>
        <p:spPr>
          <a:xfrm>
            <a:off x="0" y="268448"/>
            <a:ext cx="12192000" cy="588758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000B867-1815-432D-8815-0F96AA334076}"/>
              </a:ext>
            </a:extLst>
          </p:cNvPr>
          <p:cNvSpPr/>
          <p:nvPr/>
        </p:nvSpPr>
        <p:spPr>
          <a:xfrm>
            <a:off x="180015" y="0"/>
            <a:ext cx="3691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72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EF0CA6-CC61-4B04-88CC-66C4070B5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354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IMPLEMENTAÇÃO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F4AEBA-D7A5-4756-B745-67F96D8F8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3065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pt-BR" dirty="0">
                <a:solidFill>
                  <a:schemeClr val="bg1"/>
                </a:solidFill>
              </a:rPr>
              <a:t>Tratamento de dados</a:t>
            </a:r>
            <a:endParaRPr lang="en-US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pt-BR" dirty="0">
                <a:solidFill>
                  <a:schemeClr val="bg1"/>
                </a:solidFill>
              </a:rPr>
              <a:t>Cálculo da Árvore de Decisão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6B19926-1A00-42D8-A107-8D5CAC5BEFBB}"/>
              </a:ext>
            </a:extLst>
          </p:cNvPr>
          <p:cNvSpPr/>
          <p:nvPr/>
        </p:nvSpPr>
        <p:spPr>
          <a:xfrm>
            <a:off x="0" y="268448"/>
            <a:ext cx="12192000" cy="588758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000B867-1815-432D-8815-0F96AA334076}"/>
              </a:ext>
            </a:extLst>
          </p:cNvPr>
          <p:cNvSpPr/>
          <p:nvPr/>
        </p:nvSpPr>
        <p:spPr>
          <a:xfrm>
            <a:off x="180015" y="0"/>
            <a:ext cx="3691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99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EF0CA6-CC61-4B04-88CC-66C4070B5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354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BASE DE DADOS UTILIZADA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F4AEBA-D7A5-4756-B745-67F96D8F8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306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- </a:t>
            </a:r>
            <a:r>
              <a:rPr lang="pt-BR" dirty="0" err="1">
                <a:solidFill>
                  <a:schemeClr val="bg1"/>
                </a:solidFill>
              </a:rPr>
              <a:t>Zipcode</a:t>
            </a:r>
            <a:r>
              <a:rPr lang="pt-BR" dirty="0">
                <a:solidFill>
                  <a:schemeClr val="bg1"/>
                </a:solidFill>
              </a:rPr>
              <a:t> 98014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6B19926-1A00-42D8-A107-8D5CAC5BEFBB}"/>
              </a:ext>
            </a:extLst>
          </p:cNvPr>
          <p:cNvSpPr/>
          <p:nvPr/>
        </p:nvSpPr>
        <p:spPr>
          <a:xfrm>
            <a:off x="0" y="268448"/>
            <a:ext cx="12192000" cy="588758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000B867-1815-432D-8815-0F96AA334076}"/>
              </a:ext>
            </a:extLst>
          </p:cNvPr>
          <p:cNvSpPr/>
          <p:nvPr/>
        </p:nvSpPr>
        <p:spPr>
          <a:xfrm>
            <a:off x="180015" y="0"/>
            <a:ext cx="3691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 descr="Uma imagem contendo Gráfico&#10;&#10;Descrição gerada automaticamente">
            <a:extLst>
              <a:ext uri="{FF2B5EF4-FFF2-40B4-BE49-F238E27FC236}">
                <a16:creationId xmlns:a16="http://schemas.microsoft.com/office/drawing/2014/main" id="{46C91B2F-DCD9-42F0-9DAF-1DC6ADA0C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A301F0E-02D1-43D1-83E4-3658449ACD8D}"/>
              </a:ext>
            </a:extLst>
          </p:cNvPr>
          <p:cNvSpPr txBox="1"/>
          <p:nvPr/>
        </p:nvSpPr>
        <p:spPr>
          <a:xfrm>
            <a:off x="549130" y="411061"/>
            <a:ext cx="4358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ÁRVORE DE DECISÃO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235590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64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REAL STATE CHATBOT</vt:lpstr>
      <vt:lpstr>OBJETIVO</vt:lpstr>
      <vt:lpstr>BASE DE DADOS UTILIZADA</vt:lpstr>
      <vt:lpstr>IMPLEMENTAÇÃO</vt:lpstr>
      <vt:lpstr>BASE DE DADOS UTILIZADA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STATE CHATBOT</dc:title>
  <dc:creator>Junior Araujo da Silva</dc:creator>
  <cp:lastModifiedBy>Junior Araujo da Silva</cp:lastModifiedBy>
  <cp:revision>7</cp:revision>
  <dcterms:created xsi:type="dcterms:W3CDTF">2020-11-25T11:05:16Z</dcterms:created>
  <dcterms:modified xsi:type="dcterms:W3CDTF">2020-11-25T11:57:34Z</dcterms:modified>
</cp:coreProperties>
</file>