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6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1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4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8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4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46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68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4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87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5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3EE1E3-6CB9-45F6-8AFA-F2D4348C191E}" type="datetimeFigureOut">
              <a:rPr lang="en-NL" smtClean="0"/>
              <a:t>09/11/2021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BB338-C3A5-4AEC-812F-652E19D245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241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410-16C2-47C2-9814-7BCA8CB40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dirty="0" err="1"/>
              <a:t>Mathy</a:t>
            </a:r>
            <a:r>
              <a:rPr lang="nl-NL" sz="4800" dirty="0"/>
              <a:t> </a:t>
            </a:r>
            <a:r>
              <a:rPr lang="nl-NL" sz="4800" dirty="0" err="1"/>
              <a:t>Knaapen</a:t>
            </a:r>
            <a:r>
              <a:rPr lang="nl-NL" sz="4800" dirty="0"/>
              <a:t>  Technische dienstverlening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B6FCE-D6D7-41FB-8608-2C6759F7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86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82E7-DC26-40A1-8E65-922911EA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ECE9-DEE0-44C4-8402-6976BB11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Prototype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04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6D8E-E76A-47B1-8FB1-6AA99626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Functioneel ontwerp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C7D-12CE-46C8-BE0C-D89F9166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6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8608-BB12-4F26-9A6F-76616F10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MoSCoW</a:t>
            </a:r>
            <a:endParaRPr lang="nl-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0546DE-53F2-4E4D-BE03-FFE54934B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47809"/>
              </p:ext>
            </p:extLst>
          </p:nvPr>
        </p:nvGraphicFramePr>
        <p:xfrm>
          <a:off x="1687609" y="2560120"/>
          <a:ext cx="8816781" cy="3173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879">
                  <a:extLst>
                    <a:ext uri="{9D8B030D-6E8A-4147-A177-3AD203B41FA5}">
                      <a16:colId xmlns:a16="http://schemas.microsoft.com/office/drawing/2014/main" val="2495089521"/>
                    </a:ext>
                  </a:extLst>
                </a:gridCol>
                <a:gridCol w="6270902">
                  <a:extLst>
                    <a:ext uri="{9D8B030D-6E8A-4147-A177-3AD203B41FA5}">
                      <a16:colId xmlns:a16="http://schemas.microsoft.com/office/drawing/2014/main" val="1224168499"/>
                    </a:ext>
                  </a:extLst>
                </a:gridCol>
              </a:tblGrid>
              <a:tr h="11599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M</a:t>
                      </a:r>
                      <a:r>
                        <a:rPr lang="nl-NL" sz="1500">
                          <a:effectLst/>
                        </a:rPr>
                        <a:t>ust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</a:rPr>
                        <a:t>De Juiste Berekeningen maken</a:t>
                      </a:r>
                      <a:endParaRPr lang="en-NL" sz="15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</a:rPr>
                        <a:t>Simpel</a:t>
                      </a:r>
                      <a:endParaRPr lang="en-NL" sz="15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 err="1">
                          <a:effectLst/>
                        </a:rPr>
                        <a:t>Responsive</a:t>
                      </a:r>
                      <a:r>
                        <a:rPr lang="nl-NL" sz="1500" dirty="0">
                          <a:effectLst/>
                        </a:rPr>
                        <a:t> (Op alle schermen bruikbaar)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748538566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S</a:t>
                      </a:r>
                      <a:r>
                        <a:rPr lang="nl-NL" sz="1500">
                          <a:effectLst/>
                        </a:rPr>
                        <a:t>hould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</a:rPr>
                        <a:t>Opslaan van eerdere kalibraties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1585958426"/>
                  </a:ext>
                </a:extLst>
              </a:tr>
              <a:tr h="7043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C</a:t>
                      </a:r>
                      <a:r>
                        <a:rPr lang="nl-NL" sz="1500">
                          <a:effectLst/>
                        </a:rPr>
                        <a:t>ould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</a:rPr>
                        <a:t>Duidelijke Homepage met info over </a:t>
                      </a:r>
                      <a:r>
                        <a:rPr lang="nl-NL" sz="1500" dirty="0" err="1">
                          <a:effectLst/>
                        </a:rPr>
                        <a:t>Mathy</a:t>
                      </a:r>
                      <a:r>
                        <a:rPr lang="nl-NL" sz="1500" dirty="0">
                          <a:effectLst/>
                        </a:rPr>
                        <a:t> </a:t>
                      </a:r>
                      <a:r>
                        <a:rPr lang="nl-NL" sz="1500" dirty="0" err="1">
                          <a:effectLst/>
                        </a:rPr>
                        <a:t>Knaapen</a:t>
                      </a:r>
                      <a:r>
                        <a:rPr lang="nl-NL" sz="1500" dirty="0">
                          <a:effectLst/>
                        </a:rPr>
                        <a:t> en wat hij doet.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579125080"/>
                  </a:ext>
                </a:extLst>
              </a:tr>
              <a:tr h="654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l-NL" sz="3900">
                          <a:effectLst/>
                        </a:rPr>
                        <a:t>W</a:t>
                      </a:r>
                      <a:r>
                        <a:rPr lang="nl-NL" sz="1500">
                          <a:effectLst/>
                        </a:rPr>
                        <a:t>on’t haves</a:t>
                      </a:r>
                      <a:endParaRPr lang="en-NL" sz="150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Verdana" panose="020B0604030504040204" pitchFamily="34" charset="0"/>
                        <a:buChar char="-"/>
                      </a:pPr>
                      <a:r>
                        <a:rPr lang="nl-NL" sz="1500" dirty="0">
                          <a:effectLst/>
                        </a:rPr>
                        <a:t>Meer informatie</a:t>
                      </a:r>
                      <a:endParaRPr lang="en-NL" sz="1500" dirty="0"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366" marR="103366" marT="0" marB="0"/>
                </a:tc>
                <a:extLst>
                  <a:ext uri="{0D108BD9-81ED-4DB2-BD59-A6C34878D82A}">
                    <a16:rowId xmlns:a16="http://schemas.microsoft.com/office/drawing/2014/main" val="399427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3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484</TotalTime>
  <Words>50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Verdana</vt:lpstr>
      <vt:lpstr>Organic</vt:lpstr>
      <vt:lpstr>Mathy Knaapen  Technische dienstverlening</vt:lpstr>
      <vt:lpstr>Inhoud</vt:lpstr>
      <vt:lpstr>Functioneel ontwerp</vt:lpstr>
      <vt:lpstr>MoSCoW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Mathy Knaapen  Technische dienstverlening</dc:title>
  <dc:creator>Tim Klompmaker</dc:creator>
  <cp:lastModifiedBy>Tim Klompmaker</cp:lastModifiedBy>
  <cp:revision>1</cp:revision>
  <dcterms:created xsi:type="dcterms:W3CDTF">2021-11-09T15:23:16Z</dcterms:created>
  <dcterms:modified xsi:type="dcterms:W3CDTF">2021-11-09T23:27:50Z</dcterms:modified>
</cp:coreProperties>
</file>