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AB93A"/>
    <a:srgbClr val="FBFBFB"/>
    <a:srgbClr val="F8F8F8"/>
    <a:srgbClr val="ED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6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1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4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8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4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46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6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4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8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5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24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410-16C2-47C2-9814-7BCA8CB40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dirty="0" err="1"/>
              <a:t>Mathy</a:t>
            </a:r>
            <a:r>
              <a:rPr lang="nl-NL" sz="4800" dirty="0"/>
              <a:t> </a:t>
            </a:r>
            <a:r>
              <a:rPr lang="nl-NL" sz="4800" dirty="0" err="1"/>
              <a:t>Knaapen</a:t>
            </a:r>
            <a:r>
              <a:rPr lang="nl-NL" sz="4800" dirty="0"/>
              <a:t>  Technische dienstverlening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B6FCE-D6D7-41FB-8608-2C6759F7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86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82E7-DC26-40A1-8E65-922911EA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ECE9-DEE0-44C4-8402-6976BB11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Prototype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04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6D8E-E76A-47B1-8FB1-6AA99626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3F8169-9A27-4B24-88C5-6E918EEA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9388-597E-4E21-BA5F-70A103C0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8" y="2556932"/>
            <a:ext cx="6896101" cy="33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5BE305-8912-46B5-860E-48C352FF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nl-NL" sz="2800">
                <a:solidFill>
                  <a:srgbClr val="262626"/>
                </a:solidFill>
              </a:rPr>
              <a:t>Functioneel ontwerp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D1F3-C308-488F-879F-D8237C25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nl-NL" sz="1600">
              <a:solidFill>
                <a:srgbClr val="2626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D4925-727A-4CC4-B4DF-C8823BBBF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570" y="982131"/>
            <a:ext cx="2801662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777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A7D-94EC-446E-B026-B83DA4A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8521-578B-4603-8782-437DAAF4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Versiebeheer</a:t>
            </a:r>
          </a:p>
          <a:p>
            <a:r>
              <a:rPr lang="nl-NL" dirty="0"/>
              <a:t>Klantencontact</a:t>
            </a:r>
          </a:p>
          <a:p>
            <a:r>
              <a:rPr lang="nl-NL" dirty="0"/>
              <a:t>Taakverdeling</a:t>
            </a:r>
          </a:p>
        </p:txBody>
      </p:sp>
    </p:spTree>
    <p:extLst>
      <p:ext uri="{BB962C8B-B14F-4D97-AF65-F5344CB8AC3E}">
        <p14:creationId xmlns:p14="http://schemas.microsoft.com/office/powerpoint/2010/main" val="19227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8608-BB12-4F26-9A6F-76616F10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MoSCoW</a:t>
            </a:r>
            <a:r>
              <a:rPr lang="nl-NL" dirty="0"/>
              <a:t> &amp; Planning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0546DE-53F2-4E4D-BE03-FFE54934B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99483"/>
              </p:ext>
            </p:extLst>
          </p:nvPr>
        </p:nvGraphicFramePr>
        <p:xfrm>
          <a:off x="1687609" y="2560120"/>
          <a:ext cx="8816781" cy="3173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879">
                  <a:extLst>
                    <a:ext uri="{9D8B030D-6E8A-4147-A177-3AD203B41FA5}">
                      <a16:colId xmlns:a16="http://schemas.microsoft.com/office/drawing/2014/main" val="2495089521"/>
                    </a:ext>
                  </a:extLst>
                </a:gridCol>
                <a:gridCol w="6270902">
                  <a:extLst>
                    <a:ext uri="{9D8B030D-6E8A-4147-A177-3AD203B41FA5}">
                      <a16:colId xmlns:a16="http://schemas.microsoft.com/office/drawing/2014/main" val="1224168499"/>
                    </a:ext>
                  </a:extLst>
                </a:gridCol>
              </a:tblGrid>
              <a:tr h="11599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 dirty="0">
                          <a:effectLst/>
                        </a:rPr>
                        <a:t>M</a:t>
                      </a:r>
                      <a:r>
                        <a:rPr lang="nl-NL" sz="1500" dirty="0">
                          <a:effectLst/>
                        </a:rPr>
                        <a:t>ust </a:t>
                      </a:r>
                      <a:r>
                        <a:rPr lang="nl-NL" sz="1500" dirty="0" err="1">
                          <a:effectLst/>
                        </a:rPr>
                        <a:t>haves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 Juiste Berekeningen maken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Simpel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Responsive</a:t>
                      </a: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(Op alle schermen bruikbaar)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366" marR="103366" marT="0" marB="0">
                    <a:solidFill>
                      <a:srgbClr val="E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38566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 dirty="0" err="1">
                          <a:effectLst/>
                        </a:rPr>
                        <a:t>S</a:t>
                      </a:r>
                      <a:r>
                        <a:rPr lang="nl-NL" sz="1500" dirty="0" err="1">
                          <a:effectLst/>
                        </a:rPr>
                        <a:t>hould</a:t>
                      </a:r>
                      <a:r>
                        <a:rPr lang="nl-NL" sz="1500" dirty="0">
                          <a:effectLst/>
                        </a:rPr>
                        <a:t> </a:t>
                      </a:r>
                      <a:r>
                        <a:rPr lang="nl-NL" sz="1500" dirty="0" err="1">
                          <a:effectLst/>
                        </a:rPr>
                        <a:t>haves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0000"/>
                          </a:highlight>
                        </a:rPr>
                        <a:t>Opslaan van eerdere kalibraties</a:t>
                      </a:r>
                      <a:endParaRPr lang="en-NL" sz="1500" dirty="0">
                        <a:effectLst/>
                        <a:highlight>
                          <a:srgbClr val="FF00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1585958426"/>
                  </a:ext>
                </a:extLst>
              </a:tr>
              <a:tr h="7043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C</a:t>
                      </a:r>
                      <a:r>
                        <a:rPr lang="nl-NL" sz="1500">
                          <a:effectLst/>
                        </a:rPr>
                        <a:t>ould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Duidelijke Homepage met info over </a:t>
                      </a:r>
                      <a:r>
                        <a:rPr lang="nl-NL" sz="1500" dirty="0" err="1">
                          <a:effectLst/>
                          <a:highlight>
                            <a:srgbClr val="FFFF00"/>
                          </a:highlight>
                        </a:rPr>
                        <a:t>Mathy</a:t>
                      </a: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nl-NL" sz="1500" dirty="0" err="1">
                          <a:effectLst/>
                          <a:highlight>
                            <a:srgbClr val="FFFF00"/>
                          </a:highlight>
                        </a:rPr>
                        <a:t>Knaapen</a:t>
                      </a: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 en wat hij doet.</a:t>
                      </a:r>
                      <a:endParaRPr lang="en-NL" sz="15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>
                    <a:solidFill>
                      <a:srgbClr val="E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25080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W</a:t>
                      </a:r>
                      <a:r>
                        <a:rPr lang="nl-NL" sz="1500">
                          <a:effectLst/>
                        </a:rPr>
                        <a:t>on’t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0000"/>
                          </a:highlight>
                        </a:rPr>
                        <a:t>Meer informatie</a:t>
                      </a:r>
                      <a:endParaRPr lang="en-NL" sz="1500" dirty="0">
                        <a:effectLst/>
                        <a:highlight>
                          <a:srgbClr val="FF00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39942737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9A9F1-C79F-4527-AE08-5AA481DA8AB6}"/>
              </a:ext>
            </a:extLst>
          </p:cNvPr>
          <p:cNvSpPr txBox="1"/>
          <p:nvPr/>
        </p:nvSpPr>
        <p:spPr>
          <a:xfrm>
            <a:off x="1740023" y="1091953"/>
            <a:ext cx="251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FF00"/>
                </a:solidFill>
                <a:highlight>
                  <a:srgbClr val="00FF00"/>
                </a:highlight>
              </a:rPr>
              <a:t>B</a:t>
            </a:r>
            <a:r>
              <a:rPr lang="nl-NL" dirty="0"/>
              <a:t> = Afgerond</a:t>
            </a:r>
          </a:p>
          <a:p>
            <a:r>
              <a:rPr lang="nl-NL" dirty="0">
                <a:solidFill>
                  <a:srgbClr val="FFFF00"/>
                </a:solidFill>
                <a:highlight>
                  <a:srgbClr val="FFFF00"/>
                </a:highlight>
              </a:rPr>
              <a:t>B</a:t>
            </a:r>
            <a:r>
              <a:rPr lang="nl-NL" dirty="0"/>
              <a:t> = Bezig</a:t>
            </a:r>
          </a:p>
          <a:p>
            <a:r>
              <a:rPr lang="nl-NL" dirty="0">
                <a:solidFill>
                  <a:srgbClr val="FF0000"/>
                </a:solidFill>
                <a:highlight>
                  <a:srgbClr val="FF0000"/>
                </a:highlight>
              </a:rPr>
              <a:t>B</a:t>
            </a:r>
            <a:r>
              <a:rPr lang="nl-NL" dirty="0"/>
              <a:t> = Stil</a:t>
            </a:r>
          </a:p>
        </p:txBody>
      </p:sp>
    </p:spTree>
    <p:extLst>
      <p:ext uri="{BB962C8B-B14F-4D97-AF65-F5344CB8AC3E}">
        <p14:creationId xmlns:p14="http://schemas.microsoft.com/office/powerpoint/2010/main" val="93703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CDC-BDC0-4738-876D-8488685D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CDEF-BAC8-4180-9046-E91A5FF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40B0-8BE9-4EB1-9E76-B825441E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116" r="10624" b="37448"/>
          <a:stretch/>
        </p:blipFill>
        <p:spPr>
          <a:xfrm>
            <a:off x="1219200" y="2556931"/>
            <a:ext cx="9677398" cy="36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609</TotalTime>
  <Words>69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Verdana</vt:lpstr>
      <vt:lpstr>Organic</vt:lpstr>
      <vt:lpstr>Mathy Knaapen  Technische dienstverlening</vt:lpstr>
      <vt:lpstr>Inhoud</vt:lpstr>
      <vt:lpstr>Functioneel ontwerp</vt:lpstr>
      <vt:lpstr>Functioneel ontwerp</vt:lpstr>
      <vt:lpstr>Proces</vt:lpstr>
      <vt:lpstr>MoSCoW &amp; Planning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Mathy Knaapen  Technische dienstverlening</dc:title>
  <dc:creator>Tim Klompmaker</dc:creator>
  <cp:lastModifiedBy>Tim Klompmaker</cp:lastModifiedBy>
  <cp:revision>3</cp:revision>
  <dcterms:created xsi:type="dcterms:W3CDTF">2021-11-09T15:23:16Z</dcterms:created>
  <dcterms:modified xsi:type="dcterms:W3CDTF">2021-11-10T17:58:22Z</dcterms:modified>
</cp:coreProperties>
</file>