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9" autoAdjust="0"/>
    <p:restoredTop sz="94660"/>
  </p:normalViewPr>
  <p:slideViewPr>
    <p:cSldViewPr snapToGrid="0" showGuides="1">
      <p:cViewPr>
        <p:scale>
          <a:sx n="85" d="100"/>
          <a:sy n="85" d="100"/>
        </p:scale>
        <p:origin x="1456" y="7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5AFE-8CFC-4D1D-9486-729A51E2571E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AA12CAB0-4F80-49F7-9E60-F0B843720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33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5AFE-8CFC-4D1D-9486-729A51E2571E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AA12CAB0-4F80-49F7-9E60-F0B843720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66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5AFE-8CFC-4D1D-9486-729A51E2571E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AA12CAB0-4F80-49F7-9E60-F0B843720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97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5AFE-8CFC-4D1D-9486-729A51E2571E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A12CAB0-4F80-49F7-9E60-F0B84372021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14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5AFE-8CFC-4D1D-9486-729A51E2571E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A12CAB0-4F80-49F7-9E60-F0B843720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363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5AFE-8CFC-4D1D-9486-729A51E2571E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CAB0-4F80-49F7-9E60-F0B843720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20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5AFE-8CFC-4D1D-9486-729A51E2571E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CAB0-4F80-49F7-9E60-F0B843720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18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5AFE-8CFC-4D1D-9486-729A51E2571E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CAB0-4F80-49F7-9E60-F0B843720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83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ADCA5AFE-8CFC-4D1D-9486-729A51E2571E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AA12CAB0-4F80-49F7-9E60-F0B843720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6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5AFE-8CFC-4D1D-9486-729A51E2571E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CAB0-4F80-49F7-9E60-F0B843720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830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5AFE-8CFC-4D1D-9486-729A51E2571E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AA12CAB0-4F80-49F7-9E60-F0B843720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71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5AFE-8CFC-4D1D-9486-729A51E2571E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CAB0-4F80-49F7-9E60-F0B843720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86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5AFE-8CFC-4D1D-9486-729A51E2571E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CAB0-4F80-49F7-9E60-F0B843720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35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5AFE-8CFC-4D1D-9486-729A51E2571E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CAB0-4F80-49F7-9E60-F0B843720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22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5AFE-8CFC-4D1D-9486-729A51E2571E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CAB0-4F80-49F7-9E60-F0B843720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07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5AFE-8CFC-4D1D-9486-729A51E2571E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CAB0-4F80-49F7-9E60-F0B843720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29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5AFE-8CFC-4D1D-9486-729A51E2571E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CAB0-4F80-49F7-9E60-F0B843720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46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A5AFE-8CFC-4D1D-9486-729A51E2571E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2CAB0-4F80-49F7-9E60-F0B843720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8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C76F6A-CE90-4829-9A80-10FD5FEE2B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Device Fingerprinting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49B993E-C194-4823-8E7E-3D01764D2B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System </a:t>
            </a:r>
            <a:r>
              <a:rPr lang="en-US" dirty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059219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874CDC-059F-4618-ACEB-DB4B99997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Fingerprinting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B97B268-6E2F-4633-9036-C15AB05ABE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Or, how do we want to track users?</a:t>
            </a:r>
          </a:p>
        </p:txBody>
      </p:sp>
    </p:spTree>
    <p:extLst>
      <p:ext uri="{BB962C8B-B14F-4D97-AF65-F5344CB8AC3E}">
        <p14:creationId xmlns:p14="http://schemas.microsoft.com/office/powerpoint/2010/main" val="3935978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384267-CE82-474A-B9D2-B6E3140C9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 vs Stateful Tracking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393ACED-B6FE-4FAE-8995-710416A3B0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Stateful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BE2F66A-DAC2-4493-8FFB-5C4EE19203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Value is saved and retrieved</a:t>
            </a:r>
          </a:p>
          <a:p>
            <a:endParaRPr lang="en-US" dirty="0"/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Cookies</a:t>
            </a:r>
          </a:p>
          <a:p>
            <a:pPr lvl="1"/>
            <a:r>
              <a:rPr lang="en-US" dirty="0"/>
              <a:t>Super Cookies</a:t>
            </a:r>
          </a:p>
          <a:p>
            <a:pPr lvl="1"/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44A05643-BCB9-4C98-99B6-D9B904B420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Stateless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CA2CA0A6-6C9D-46FB-9F39-BD1EAC1B823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Value is based on user</a:t>
            </a:r>
          </a:p>
          <a:p>
            <a:endParaRPr lang="en-US" dirty="0"/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Battery Levels</a:t>
            </a:r>
          </a:p>
          <a:p>
            <a:pPr lvl="1"/>
            <a:r>
              <a:rPr lang="en-US" dirty="0"/>
              <a:t>Canvas Fingerprinting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37D1438-0EC5-4265-8A8B-4BA74841E943}"/>
              </a:ext>
            </a:extLst>
          </p:cNvPr>
          <p:cNvSpPr txBox="1"/>
          <p:nvPr/>
        </p:nvSpPr>
        <p:spPr>
          <a:xfrm>
            <a:off x="5415786" y="6427113"/>
            <a:ext cx="67762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https://www.makeuseof.com/tag/what-are-supercookies-and-why-are-they-dangerous/</a:t>
            </a:r>
          </a:p>
          <a:p>
            <a:r>
              <a:rPr lang="en-US" sz="1100" dirty="0"/>
              <a:t>https://medium.com/@davidfernandoherrera/a-browser-and-device-fingerprinting-survey-83ff71f67224</a:t>
            </a:r>
          </a:p>
        </p:txBody>
      </p:sp>
    </p:spTree>
    <p:extLst>
      <p:ext uri="{BB962C8B-B14F-4D97-AF65-F5344CB8AC3E}">
        <p14:creationId xmlns:p14="http://schemas.microsoft.com/office/powerpoint/2010/main" val="373909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C1C59F2C-EA75-4CD9-94F8-AF195838F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Project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F3A9A36-1DBD-4649-BB4F-9AAD8162AE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Canvas Fingerprinting to Achieve Stateless Tracking</a:t>
            </a:r>
          </a:p>
        </p:txBody>
      </p:sp>
    </p:spTree>
    <p:extLst>
      <p:ext uri="{BB962C8B-B14F-4D97-AF65-F5344CB8AC3E}">
        <p14:creationId xmlns:p14="http://schemas.microsoft.com/office/powerpoint/2010/main" val="3046056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10E9F1-BF5A-443B-AEE5-497968335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WebGL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F7C9B2-9096-4BD0-9EC0-84A54700C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JavaScript API</a:t>
            </a:r>
          </a:p>
          <a:p>
            <a:pPr lvl="1"/>
            <a:r>
              <a:rPr lang="en-US" dirty="0"/>
              <a:t>Renders 2D and 3D graphics</a:t>
            </a:r>
          </a:p>
          <a:p>
            <a:pPr lvl="1"/>
            <a:r>
              <a:rPr lang="en-US" dirty="0"/>
              <a:t>Integrated into modern browsers </a:t>
            </a:r>
          </a:p>
          <a:p>
            <a:pPr lvl="1"/>
            <a:r>
              <a:rPr lang="en-US" dirty="0"/>
              <a:t>Allows GPU accelerated processing</a:t>
            </a:r>
          </a:p>
          <a:p>
            <a:pPr lvl="1"/>
            <a:endParaRPr lang="en-US" dirty="0"/>
          </a:p>
          <a:p>
            <a:r>
              <a:rPr lang="en-US" dirty="0"/>
              <a:t>What does it give us?</a:t>
            </a:r>
          </a:p>
          <a:p>
            <a:pPr lvl="1"/>
            <a:r>
              <a:rPr lang="en-US" dirty="0"/>
              <a:t>Apply a value to physics changes</a:t>
            </a:r>
          </a:p>
          <a:p>
            <a:pPr lvl="1"/>
            <a:r>
              <a:rPr lang="en-US" dirty="0"/>
              <a:t>Will be affected by browser, GPU, and graphics drivers</a:t>
            </a:r>
          </a:p>
          <a:p>
            <a:pPr lvl="1"/>
            <a:r>
              <a:rPr lang="en-US" dirty="0"/>
              <a:t>Canvas fingerprinting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8CE1B80-4F32-4727-A935-113EB159DD6C}"/>
              </a:ext>
            </a:extLst>
          </p:cNvPr>
          <p:cNvSpPr txBox="1"/>
          <p:nvPr/>
        </p:nvSpPr>
        <p:spPr>
          <a:xfrm>
            <a:off x="8645836" y="6422743"/>
            <a:ext cx="35461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https://en.wikipedia.org/wiki/WebGL</a:t>
            </a:r>
          </a:p>
          <a:p>
            <a:r>
              <a:rPr lang="en-US" sz="1100" dirty="0"/>
              <a:t>https://en.wikipedia.org/wiki/Canvas_fingerprinting</a:t>
            </a:r>
          </a:p>
        </p:txBody>
      </p:sp>
    </p:spTree>
    <p:extLst>
      <p:ext uri="{BB962C8B-B14F-4D97-AF65-F5344CB8AC3E}">
        <p14:creationId xmlns:p14="http://schemas.microsoft.com/office/powerpoint/2010/main" val="262998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A97A90-BF83-404E-97E6-62F87A913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20A05A-465D-4833-9243-ED40F28B6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WebGL</a:t>
            </a:r>
          </a:p>
          <a:p>
            <a:endParaRPr lang="en-US" dirty="0"/>
          </a:p>
          <a:p>
            <a:r>
              <a:rPr lang="en-US" dirty="0"/>
              <a:t>Draw a 3D image and rotate it</a:t>
            </a:r>
          </a:p>
          <a:p>
            <a:endParaRPr lang="en-US" dirty="0"/>
          </a:p>
          <a:p>
            <a:r>
              <a:rPr lang="en-US" dirty="0"/>
              <a:t>View image data as a value</a:t>
            </a:r>
          </a:p>
          <a:p>
            <a:endParaRPr lang="en-US" dirty="0"/>
          </a:p>
          <a:p>
            <a:r>
              <a:rPr lang="en-US" dirty="0"/>
              <a:t>Hash and output</a:t>
            </a:r>
          </a:p>
        </p:txBody>
      </p:sp>
    </p:spTree>
    <p:extLst>
      <p:ext uri="{BB962C8B-B14F-4D97-AF65-F5344CB8AC3E}">
        <p14:creationId xmlns:p14="http://schemas.microsoft.com/office/powerpoint/2010/main" val="2410056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5F86A4-EED0-4077-BB36-14F3D906F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2E7CC24-17B5-4656-B9D0-6FA1BB0F8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Hashed value</a:t>
            </a:r>
          </a:p>
          <a:p>
            <a:endParaRPr lang="en-US" dirty="0"/>
          </a:p>
          <a:p>
            <a:r>
              <a:rPr lang="en-US" dirty="0"/>
              <a:t>Represents a device-browser pair fingerprint</a:t>
            </a:r>
          </a:p>
          <a:p>
            <a:endParaRPr lang="en-US" dirty="0"/>
          </a:p>
          <a:p>
            <a:r>
              <a:rPr lang="en-US" dirty="0"/>
              <a:t>Can hide image transformation </a:t>
            </a:r>
          </a:p>
          <a:p>
            <a:endParaRPr lang="en-US" dirty="0"/>
          </a:p>
          <a:p>
            <a:r>
              <a:rPr lang="en-US" dirty="0"/>
              <a:t>Hash can be save</a:t>
            </a:r>
          </a:p>
        </p:txBody>
      </p:sp>
    </p:spTree>
    <p:extLst>
      <p:ext uri="{BB962C8B-B14F-4D97-AF65-F5344CB8AC3E}">
        <p14:creationId xmlns:p14="http://schemas.microsoft.com/office/powerpoint/2010/main" val="1498955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25F897-1DB8-43BF-B115-012715B78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135951F-5B13-4722-8BA8-4F1DEA016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6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http://web.engr.oregonstate.edu/~ellibran/419/frontend.html</a:t>
            </a:r>
          </a:p>
        </p:txBody>
      </p:sp>
    </p:spTree>
    <p:extLst>
      <p:ext uri="{BB962C8B-B14F-4D97-AF65-F5344CB8AC3E}">
        <p14:creationId xmlns:p14="http://schemas.microsoft.com/office/powerpoint/2010/main" val="2542033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1CF25D-9301-440B-8E14-4EAA3724F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Mitigation | How do I stay safe?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9D432FF-F492-4A70-BAEA-3111D3A90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TOR?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Browser Addons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14076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4651</TotalTime>
  <Words>165</Words>
  <Application>Microsoft Macintosh PowerPoint</Application>
  <PresentationFormat>와이드스크린</PresentationFormat>
  <Paragraphs>65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Trebuchet MS</vt:lpstr>
      <vt:lpstr>Arial</vt:lpstr>
      <vt:lpstr>Berlin</vt:lpstr>
      <vt:lpstr>Device Fingerprinting</vt:lpstr>
      <vt:lpstr>Types of Fingerprinting</vt:lpstr>
      <vt:lpstr>Stateless vs Stateful Tracking</vt:lpstr>
      <vt:lpstr>Our Project</vt:lpstr>
      <vt:lpstr>WebGL</vt:lpstr>
      <vt:lpstr>The Details</vt:lpstr>
      <vt:lpstr>The Results</vt:lpstr>
      <vt:lpstr>Demonstration</vt:lpstr>
      <vt:lpstr>Mitigation | How do I stay safe?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Ellis</dc:creator>
  <cp:lastModifiedBy>Rui Fan</cp:lastModifiedBy>
  <cp:revision>18</cp:revision>
  <dcterms:created xsi:type="dcterms:W3CDTF">2018-06-04T17:05:40Z</dcterms:created>
  <dcterms:modified xsi:type="dcterms:W3CDTF">2019-11-25T15:29:20Z</dcterms:modified>
</cp:coreProperties>
</file>