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>
      <p:cViewPr varScale="1">
        <p:scale>
          <a:sx n="97" d="100"/>
          <a:sy n="9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C0310-3266-5143-8642-2EA88718B29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D7892-CB9F-8447-88D9-92C63795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C828C-7122-D240-A7AE-9E74EC7555C6}" type="datetime1">
              <a:rPr lang="en-ID" smtClean="0"/>
              <a:t>21/05/25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65A50B-D9D6-1D48-8E90-593001CF1EB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582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4C8D-2360-6B43-87F7-CD211F9A3CC0}" type="datetime1">
              <a:rPr lang="en-ID" smtClean="0"/>
              <a:t>21/05/25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50B-D9D6-1D48-8E90-593001CF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09C1-3CEB-F649-B066-188D8BAE3128}" type="datetime1">
              <a:rPr lang="en-ID" smtClean="0"/>
              <a:t>21/05/25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50B-D9D6-1D48-8E90-593001CF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9CE8-C3CD-E74F-9E64-FB6A9C0CE79F}" type="datetime1">
              <a:rPr lang="en-ID" smtClean="0"/>
              <a:t>21/05/25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50B-D9D6-1D48-8E90-593001CF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E25C7D-AEFD-1444-BB67-20ED41256A1C}" type="datetime1">
              <a:rPr lang="en-ID" smtClean="0"/>
              <a:t>21/05/25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65A50B-D9D6-1D48-8E90-593001CF1E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3937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FAAD-56FC-684B-9059-8BFE9C715D3A}" type="datetime1">
              <a:rPr lang="en-ID" smtClean="0"/>
              <a:t>21/05/25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50B-D9D6-1D48-8E90-593001CF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5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35BD-A93B-834A-A768-8CEFC6C3653A}" type="datetime1">
              <a:rPr lang="en-ID" smtClean="0"/>
              <a:t>21/05/25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50B-D9D6-1D48-8E90-593001CF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E9C2-5CC8-F945-9EF7-5DBD6209B2CE}" type="datetime1">
              <a:rPr lang="en-ID" smtClean="0"/>
              <a:t>21/05/25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50B-D9D6-1D48-8E90-593001CF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8546-6E04-6040-B401-E7B99F9FB838}" type="datetime1">
              <a:rPr lang="en-ID" smtClean="0"/>
              <a:t>21/05/25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50B-D9D6-1D48-8E90-593001CF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8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623C2C-BFC5-1043-AA53-D20FCB2A4843}" type="datetime1">
              <a:rPr lang="en-ID" smtClean="0"/>
              <a:t>21/05/25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65A50B-D9D6-1D48-8E90-593001CF1E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587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EE496C-E224-184B-8F84-63A46FD9B707}" type="datetime1">
              <a:rPr lang="en-ID" smtClean="0"/>
              <a:t>21/05/25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65A50B-D9D6-1D48-8E90-593001CF1E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3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034734-59A8-1245-A70D-4DC00D23BCE5}" type="datetime1">
              <a:rPr lang="en-ID" smtClean="0"/>
              <a:t>21/05/25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65A50B-D9D6-1D48-8E90-593001CF1E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183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8EAC-80F2-C4E6-6F61-BA35BCD3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911898" cy="2098226"/>
          </a:xfrm>
        </p:spPr>
        <p:txBody>
          <a:bodyPr/>
          <a:lstStyle/>
          <a:p>
            <a:r>
              <a:rPr lang="en-US" sz="5400" b="1" dirty="0" err="1">
                <a:solidFill>
                  <a:srgbClr val="0070C0"/>
                </a:solidFill>
              </a:rPr>
              <a:t>Pengerjaan</a:t>
            </a:r>
            <a:r>
              <a:rPr lang="en-US" sz="5400" b="1" dirty="0">
                <a:solidFill>
                  <a:srgbClr val="0070C0"/>
                </a:solidFill>
              </a:rPr>
              <a:t> TUGAS BESAR </a:t>
            </a:r>
            <a:br>
              <a:rPr lang="en-US" sz="5400" b="1" dirty="0">
                <a:solidFill>
                  <a:srgbClr val="0070C0"/>
                </a:solidFill>
              </a:rPr>
            </a:br>
            <a:r>
              <a:rPr lang="en-US" sz="5400" dirty="0">
                <a:solidFill>
                  <a:srgbClr val="0070C0"/>
                </a:solidFill>
              </a:rPr>
              <a:t>MK PROSES BISNIS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8E3E7-7936-F50E-CAC8-0CA24C0DF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Disampaikan</a:t>
            </a:r>
            <a:r>
              <a:rPr lang="en-US" dirty="0"/>
              <a:t> Oleh:</a:t>
            </a:r>
          </a:p>
          <a:p>
            <a:r>
              <a:rPr lang="en-US" dirty="0"/>
              <a:t>Dr. </a:t>
            </a:r>
            <a:r>
              <a:rPr lang="en-US" dirty="0" err="1"/>
              <a:t>Hanung</a:t>
            </a:r>
            <a:r>
              <a:rPr lang="en-US" dirty="0"/>
              <a:t> </a:t>
            </a:r>
            <a:r>
              <a:rPr lang="en-US" dirty="0" err="1"/>
              <a:t>Nindito</a:t>
            </a:r>
            <a:r>
              <a:rPr lang="en-US" dirty="0"/>
              <a:t> </a:t>
            </a:r>
            <a:r>
              <a:rPr lang="en-US" dirty="0" err="1"/>
              <a:t>Prasetyo</a:t>
            </a:r>
            <a:r>
              <a:rPr lang="en-US" dirty="0"/>
              <a:t>, </a:t>
            </a:r>
            <a:r>
              <a:rPr lang="en-US" dirty="0" err="1"/>
              <a:t>S.Si</a:t>
            </a:r>
            <a:r>
              <a:rPr lang="en-US" dirty="0"/>
              <a:t>., M.T.</a:t>
            </a:r>
          </a:p>
          <a:p>
            <a:r>
              <a:rPr lang="en-US" dirty="0"/>
              <a:t>Dr. </a:t>
            </a:r>
            <a:r>
              <a:rPr lang="en-US" dirty="0" err="1"/>
              <a:t>Bayu</a:t>
            </a:r>
            <a:r>
              <a:rPr lang="en-US" dirty="0"/>
              <a:t> Rima Aditya, S.T., M.T.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355C6-BB97-5593-EF7A-0D88E6D7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69" y="441739"/>
            <a:ext cx="3548546" cy="11843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041E1-ABC6-1165-3106-408690D7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50B-D9D6-1D48-8E90-593001CF1E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3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023A-B2F0-19B1-9629-587B3E43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Ketentuan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Pengerjaan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Tugas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Besar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92BE-1A0F-1D37-F794-D11FD133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638300"/>
            <a:ext cx="10455965" cy="3581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dikerjakan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Berkelompok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dan </a:t>
            </a:r>
            <a:r>
              <a:rPr lang="en-US" sz="2800" dirty="0" err="1"/>
              <a:t>topik</a:t>
            </a:r>
            <a:r>
              <a:rPr lang="en-US" sz="2800" dirty="0"/>
              <a:t> </a:t>
            </a:r>
            <a:r>
              <a:rPr lang="en-US" sz="2800" dirty="0" err="1"/>
              <a:t>disesuaikan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Pengerjaan</a:t>
            </a:r>
            <a:r>
              <a:rPr lang="en-US" sz="2800" dirty="0"/>
              <a:t> MK </a:t>
            </a:r>
            <a:r>
              <a:rPr lang="en-US" sz="2800" dirty="0" err="1"/>
              <a:t>Pemodelan</a:t>
            </a:r>
            <a:r>
              <a:rPr lang="en-US" sz="2800" dirty="0"/>
              <a:t> basis Data, UI/UX, dan </a:t>
            </a:r>
            <a:r>
              <a:rPr lang="en-US" sz="2800" dirty="0" err="1"/>
              <a:t>WebPro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Pengerjaan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2 </a:t>
            </a:r>
            <a:r>
              <a:rPr lang="en-US" sz="2800" dirty="0" err="1"/>
              <a:t>bagian</a:t>
            </a:r>
            <a:r>
              <a:rPr lang="en-US" sz="2800" dirty="0"/>
              <a:t>: </a:t>
            </a:r>
            <a:r>
              <a:rPr lang="en-US" sz="2800" b="1" dirty="0"/>
              <a:t>(</a:t>
            </a:r>
            <a:r>
              <a:rPr lang="en-US" sz="2800" b="1" dirty="0" err="1"/>
              <a:t>bagian</a:t>
            </a:r>
            <a:r>
              <a:rPr lang="en-US" sz="2800" b="1" dirty="0"/>
              <a:t> </a:t>
            </a:r>
            <a:r>
              <a:rPr lang="en-US" sz="2800" b="1" dirty="0" err="1"/>
              <a:t>pertama</a:t>
            </a:r>
            <a:r>
              <a:rPr lang="en-US" sz="2800" b="1" dirty="0"/>
              <a:t>)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Dokumen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Standar</a:t>
            </a:r>
            <a:r>
              <a:rPr lang="en-US" sz="2800" dirty="0"/>
              <a:t> SRS IEEE </a:t>
            </a:r>
            <a:r>
              <a:rPr lang="en-US" sz="2800" b="1" dirty="0"/>
              <a:t>(</a:t>
            </a:r>
            <a:r>
              <a:rPr lang="en-US" sz="2800" b="1" dirty="0" err="1"/>
              <a:t>bagian</a:t>
            </a:r>
            <a:r>
              <a:rPr lang="en-US" sz="2800" b="1" dirty="0"/>
              <a:t> </a:t>
            </a:r>
            <a:r>
              <a:rPr lang="en-US" sz="2800" b="1" dirty="0" err="1"/>
              <a:t>kedua</a:t>
            </a:r>
            <a:r>
              <a:rPr lang="en-US" sz="2800" b="1" dirty="0"/>
              <a:t>)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presentasi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berkelompok</a:t>
            </a:r>
            <a:r>
              <a:rPr lang="en-US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Pengumpulan</a:t>
            </a:r>
            <a:r>
              <a:rPr lang="en-US" sz="2800" dirty="0"/>
              <a:t> </a:t>
            </a:r>
            <a:r>
              <a:rPr lang="en-US" sz="2800" dirty="0" err="1"/>
              <a:t>Dokumen</a:t>
            </a:r>
            <a:r>
              <a:rPr lang="en-US" sz="2800" dirty="0"/>
              <a:t> SRS dan slide </a:t>
            </a:r>
            <a:r>
              <a:rPr lang="en-US" sz="2800" dirty="0" err="1"/>
              <a:t>presentasi</a:t>
            </a:r>
            <a:r>
              <a:rPr lang="en-US" sz="2800" dirty="0"/>
              <a:t> </a:t>
            </a:r>
            <a:r>
              <a:rPr lang="en-US" sz="2800" dirty="0" err="1"/>
              <a:t>dikumpulkan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(paling </a:t>
            </a:r>
            <a:r>
              <a:rPr lang="en-US" sz="2800" dirty="0" err="1"/>
              <a:t>lambat</a:t>
            </a:r>
            <a:r>
              <a:rPr lang="en-US" sz="2800" dirty="0"/>
              <a:t> H-2 </a:t>
            </a:r>
            <a:r>
              <a:rPr lang="en-US" sz="2800" dirty="0" err="1"/>
              <a:t>pelaksanaan</a:t>
            </a:r>
            <a:r>
              <a:rPr lang="en-US" sz="2800" dirty="0"/>
              <a:t> </a:t>
            </a:r>
            <a:r>
              <a:rPr lang="en-US" sz="2800" dirty="0" err="1"/>
              <a:t>Presentasi</a:t>
            </a:r>
            <a:r>
              <a:rPr lang="en-US" sz="2800" dirty="0"/>
              <a:t>), </a:t>
            </a:r>
            <a:r>
              <a:rPr lang="en-US" sz="2800" dirty="0" err="1"/>
              <a:t>pelaksanaan</a:t>
            </a:r>
            <a:r>
              <a:rPr lang="en-US" sz="2800" dirty="0"/>
              <a:t> </a:t>
            </a:r>
            <a:r>
              <a:rPr lang="en-US" sz="2800" dirty="0" err="1"/>
              <a:t>Presentasi</a:t>
            </a:r>
            <a:r>
              <a:rPr lang="en-US" sz="2800" dirty="0"/>
              <a:t> </a:t>
            </a:r>
            <a:r>
              <a:rPr lang="en-US" sz="2800" dirty="0" err="1"/>
              <a:t>dijadwalkan</a:t>
            </a:r>
            <a:r>
              <a:rPr lang="en-US" sz="2800" dirty="0"/>
              <a:t> oleh </a:t>
            </a:r>
            <a:r>
              <a:rPr lang="en-US" sz="2800" dirty="0" err="1"/>
              <a:t>Dosen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5C165-4680-CEBF-9635-F5ACB5EF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50B-D9D6-1D48-8E90-593001CF1EB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65E0C-E529-BE2F-700A-99B5003D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051" y="174072"/>
            <a:ext cx="1973498" cy="6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3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B74F-DF65-5197-FFB7-E1C80916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b="1" dirty="0" err="1"/>
              <a:t>Bobot</a:t>
            </a:r>
            <a:r>
              <a:rPr lang="en-US" b="1" dirty="0"/>
              <a:t> </a:t>
            </a:r>
            <a:r>
              <a:rPr lang="en-US" b="1" dirty="0" err="1"/>
              <a:t>Penilaian</a:t>
            </a:r>
            <a:r>
              <a:rPr lang="en-US" b="1" dirty="0"/>
              <a:t> </a:t>
            </a:r>
            <a:r>
              <a:rPr lang="en-US" b="1" dirty="0" err="1"/>
              <a:t>Tugas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CFDE-E6E0-BDF2-BD15-124609999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10661374" cy="3581400"/>
          </a:xfrm>
        </p:spPr>
        <p:txBody>
          <a:bodyPr>
            <a:noAutofit/>
          </a:bodyPr>
          <a:lstStyle/>
          <a:p>
            <a:r>
              <a:rPr lang="en-US" sz="2800" dirty="0" err="1"/>
              <a:t>Bobot</a:t>
            </a:r>
            <a:r>
              <a:rPr lang="en-US" sz="2800" dirty="0"/>
              <a:t> </a:t>
            </a:r>
            <a:r>
              <a:rPr lang="en-US" sz="2800" dirty="0" err="1"/>
              <a:t>Penilaian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 </a:t>
            </a:r>
            <a:r>
              <a:rPr lang="en-US" sz="2800" dirty="0" err="1"/>
              <a:t>dibagi</a:t>
            </a:r>
            <a:r>
              <a:rPr lang="en-US" sz="2800" dirty="0"/>
              <a:t> 2 </a:t>
            </a:r>
            <a:r>
              <a:rPr lang="en-US" sz="2800" dirty="0" err="1"/>
              <a:t>yaitu</a:t>
            </a:r>
            <a:r>
              <a:rPr lang="en-US" sz="2800" dirty="0"/>
              <a:t>:</a:t>
            </a:r>
          </a:p>
          <a:p>
            <a:r>
              <a:rPr lang="en-US" sz="2800" dirty="0" err="1"/>
              <a:t>Penilaian</a:t>
            </a:r>
            <a:r>
              <a:rPr lang="en-US" sz="2800" dirty="0"/>
              <a:t> </a:t>
            </a:r>
            <a:r>
              <a:rPr lang="en-US" sz="2800" dirty="0" err="1"/>
              <a:t>Dokumen</a:t>
            </a:r>
            <a:r>
              <a:rPr lang="en-US" sz="2800" dirty="0"/>
              <a:t> SRS </a:t>
            </a:r>
            <a:r>
              <a:rPr lang="en-US" sz="2800" dirty="0" err="1"/>
              <a:t>sebesar</a:t>
            </a:r>
            <a:r>
              <a:rPr lang="en-US" sz="2800" dirty="0"/>
              <a:t> Total 60%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rincian</a:t>
            </a:r>
            <a:r>
              <a:rPr lang="en-US" sz="2800" dirty="0"/>
              <a:t> :</a:t>
            </a:r>
          </a:p>
          <a:p>
            <a:pPr lvl="1"/>
            <a:r>
              <a:rPr lang="en-US" sz="2800" dirty="0" err="1"/>
              <a:t>Kerapihan</a:t>
            </a:r>
            <a:r>
              <a:rPr lang="en-US" sz="2800" dirty="0"/>
              <a:t> </a:t>
            </a:r>
            <a:r>
              <a:rPr lang="en-US" sz="2800" dirty="0" err="1"/>
              <a:t>dokumen</a:t>
            </a:r>
            <a:r>
              <a:rPr lang="en-US" sz="2800" dirty="0"/>
              <a:t> (20%)</a:t>
            </a:r>
          </a:p>
          <a:p>
            <a:pPr lvl="1"/>
            <a:r>
              <a:rPr lang="en-US" sz="2800" dirty="0"/>
              <a:t>Ketepatan </a:t>
            </a:r>
            <a:r>
              <a:rPr lang="en-US" sz="2800" dirty="0" err="1"/>
              <a:t>Penggambaran</a:t>
            </a:r>
            <a:r>
              <a:rPr lang="en-US" sz="2800" dirty="0"/>
              <a:t> Model Proses </a:t>
            </a:r>
            <a:r>
              <a:rPr lang="en-US" sz="2800" dirty="0" err="1"/>
              <a:t>Bisnis</a:t>
            </a:r>
            <a:r>
              <a:rPr lang="en-US" sz="2800" dirty="0"/>
              <a:t> (10%)</a:t>
            </a:r>
          </a:p>
          <a:p>
            <a:pPr lvl="1"/>
            <a:r>
              <a:rPr lang="en-US" sz="2800" dirty="0" err="1"/>
              <a:t>Usulan</a:t>
            </a:r>
            <a:r>
              <a:rPr lang="en-US" sz="2800" dirty="0"/>
              <a:t> Model Proses </a:t>
            </a:r>
            <a:r>
              <a:rPr lang="en-US" sz="2800" dirty="0" err="1"/>
              <a:t>bisnis</a:t>
            </a:r>
            <a:r>
              <a:rPr lang="en-US" sz="2800" dirty="0"/>
              <a:t> (30%)</a:t>
            </a:r>
          </a:p>
          <a:p>
            <a:r>
              <a:rPr lang="en-US" sz="2800" dirty="0" err="1"/>
              <a:t>Penilaian</a:t>
            </a:r>
            <a:r>
              <a:rPr lang="en-US" sz="2800" dirty="0"/>
              <a:t> </a:t>
            </a:r>
            <a:r>
              <a:rPr lang="en-US" sz="2800" dirty="0" err="1"/>
              <a:t>Presentasi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</a:t>
            </a:r>
            <a:r>
              <a:rPr lang="en-US" sz="2800" dirty="0" err="1"/>
              <a:t>sebesar</a:t>
            </a:r>
            <a:r>
              <a:rPr lang="en-US" sz="2800" dirty="0"/>
              <a:t> 40%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rincian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Nilai </a:t>
            </a:r>
            <a:r>
              <a:rPr lang="en-US" sz="2800" dirty="0" err="1"/>
              <a:t>presentasi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(10%)</a:t>
            </a:r>
          </a:p>
          <a:p>
            <a:pPr lvl="1"/>
            <a:r>
              <a:rPr lang="en-US" sz="2800" dirty="0" err="1"/>
              <a:t>Penguasaan</a:t>
            </a:r>
            <a:r>
              <a:rPr lang="en-US" sz="2800" dirty="0"/>
              <a:t> </a:t>
            </a:r>
            <a:r>
              <a:rPr lang="en-US" sz="2800" dirty="0" err="1"/>
              <a:t>Materi</a:t>
            </a:r>
            <a:r>
              <a:rPr lang="en-US" sz="2800" dirty="0"/>
              <a:t> Model Proses </a:t>
            </a:r>
            <a:r>
              <a:rPr lang="en-US" sz="2800" dirty="0" err="1"/>
              <a:t>Bisnis</a:t>
            </a:r>
            <a:r>
              <a:rPr lang="en-US" sz="2800" dirty="0"/>
              <a:t> yang </a:t>
            </a:r>
            <a:r>
              <a:rPr lang="en-US" sz="2800" dirty="0" err="1"/>
              <a:t>diusulkan</a:t>
            </a:r>
            <a:r>
              <a:rPr lang="en-US" sz="2800" dirty="0"/>
              <a:t> (30%)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00EF3-0889-6D26-90CD-E2416F5F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50B-D9D6-1D48-8E90-593001CF1E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C62CF-79E2-685B-72FC-1BD60383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051" y="174072"/>
            <a:ext cx="1973498" cy="6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9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58F9-2067-44F7-8880-1816364C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57" y="366455"/>
            <a:ext cx="9601200" cy="1485900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Catatan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penting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pengerjaan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Tugas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Besar</a:t>
            </a:r>
            <a:r>
              <a:rPr lang="en-US" dirty="0">
                <a:solidFill>
                  <a:srgbClr val="0070C0"/>
                </a:solidFill>
              </a:rPr>
              <a:t> MK Proses </a:t>
            </a:r>
            <a:r>
              <a:rPr lang="en-US" dirty="0" err="1">
                <a:solidFill>
                  <a:srgbClr val="0070C0"/>
                </a:solidFill>
              </a:rPr>
              <a:t>Bisnis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750B-CA7B-DC34-32C9-524EBFA2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57" y="1852355"/>
            <a:ext cx="10555356" cy="3581400"/>
          </a:xfrm>
        </p:spPr>
        <p:txBody>
          <a:bodyPr>
            <a:noAutofit/>
          </a:bodyPr>
          <a:lstStyle/>
          <a:p>
            <a:r>
              <a:rPr lang="en-US" sz="2400" dirty="0" err="1"/>
              <a:t>Utamakan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Tim</a:t>
            </a:r>
          </a:p>
          <a:p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kerapihan</a:t>
            </a:r>
            <a:r>
              <a:rPr lang="en-US" sz="2400" dirty="0"/>
              <a:t> dan tata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SRS</a:t>
            </a:r>
          </a:p>
          <a:p>
            <a:r>
              <a:rPr lang="en-US" sz="2400" dirty="0"/>
              <a:t>Model Proses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b="1" dirty="0"/>
              <a:t>Proses </a:t>
            </a:r>
            <a:r>
              <a:rPr lang="en-US" sz="2400" b="1" dirty="0" err="1"/>
              <a:t>bisnis</a:t>
            </a:r>
            <a:r>
              <a:rPr lang="en-US" sz="2400" b="1" dirty="0"/>
              <a:t> </a:t>
            </a:r>
            <a:r>
              <a:rPr lang="en-US" sz="2400" b="1" dirty="0" err="1"/>
              <a:t>utama</a:t>
            </a:r>
            <a:r>
              <a:rPr lang="en-US" sz="2400" b="1" dirty="0"/>
              <a:t> </a:t>
            </a:r>
            <a:r>
              <a:rPr lang="en-US" sz="2400" dirty="0"/>
              <a:t>dan </a:t>
            </a:r>
            <a:r>
              <a:rPr lang="en-US" sz="2400" b="1" dirty="0"/>
              <a:t>proses </a:t>
            </a:r>
            <a:r>
              <a:rPr lang="en-US" sz="2400" b="1" dirty="0" err="1"/>
              <a:t>bisnis</a:t>
            </a:r>
            <a:r>
              <a:rPr lang="en-US" sz="2400" b="1" dirty="0"/>
              <a:t> </a:t>
            </a:r>
            <a:r>
              <a:rPr lang="en-US" sz="2400" b="1" dirty="0" err="1"/>
              <a:t>pendukung</a:t>
            </a:r>
            <a:endParaRPr lang="en-US" sz="2400" b="1" dirty="0"/>
          </a:p>
          <a:p>
            <a:r>
              <a:rPr lang="en-US" sz="2400" dirty="0" err="1"/>
              <a:t>Keterlambatan</a:t>
            </a:r>
            <a:r>
              <a:rPr lang="en-US" sz="2400" dirty="0"/>
              <a:t> </a:t>
            </a:r>
            <a:r>
              <a:rPr lang="en-US" sz="2400" dirty="0" err="1"/>
              <a:t>pengumpulan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mempengaruhi</a:t>
            </a:r>
            <a:r>
              <a:rPr lang="en-US" sz="2400" dirty="0"/>
              <a:t> </a:t>
            </a:r>
            <a:r>
              <a:rPr lang="en-US" sz="2400" dirty="0" err="1"/>
              <a:t>penilaian</a:t>
            </a:r>
            <a:endParaRPr lang="en-US" sz="2400" dirty="0"/>
          </a:p>
          <a:p>
            <a:r>
              <a:rPr lang="en-US" sz="2400" dirty="0" err="1"/>
              <a:t>Masalah</a:t>
            </a:r>
            <a:r>
              <a:rPr lang="en-US" sz="2400" dirty="0"/>
              <a:t> yang </a:t>
            </a:r>
            <a:r>
              <a:rPr lang="en-US" sz="2400" dirty="0" err="1"/>
              <a:t>timbul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TIM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masing-masing </a:t>
            </a:r>
            <a:r>
              <a:rPr lang="en-US" sz="2400" dirty="0" err="1"/>
              <a:t>kelompok</a:t>
            </a:r>
            <a:r>
              <a:rPr lang="en-US" sz="2400" dirty="0"/>
              <a:t> dan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diselesaikan</a:t>
            </a:r>
            <a:r>
              <a:rPr lang="en-US" sz="2400" dirty="0"/>
              <a:t> oleh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ybs</a:t>
            </a:r>
            <a:endParaRPr lang="en-US" sz="2400" dirty="0"/>
          </a:p>
          <a:p>
            <a:r>
              <a:rPr lang="en-US" sz="2400" dirty="0" err="1"/>
              <a:t>Pengerjaan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dimonitor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minggu</a:t>
            </a:r>
            <a:r>
              <a:rPr lang="en-US" sz="2400" dirty="0"/>
              <a:t> oleh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jadwal</a:t>
            </a:r>
            <a:r>
              <a:rPr lang="en-US" sz="2400" dirty="0"/>
              <a:t> </a:t>
            </a:r>
            <a:r>
              <a:rPr lang="en-US" sz="2400" dirty="0" err="1"/>
              <a:t>kuliah</a:t>
            </a:r>
            <a:endParaRPr lang="en-US" sz="2400" dirty="0"/>
          </a:p>
          <a:p>
            <a:r>
              <a:rPr lang="en-US" sz="2400" dirty="0" err="1"/>
              <a:t>Sesi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minggu</a:t>
            </a:r>
            <a:r>
              <a:rPr lang="en-US" sz="2400" dirty="0"/>
              <a:t> </a:t>
            </a:r>
            <a:r>
              <a:rPr lang="en-US" sz="2400" dirty="0" err="1"/>
              <a:t>silahkan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oleh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menanyakan</a:t>
            </a:r>
            <a:r>
              <a:rPr lang="en-US" sz="2400" dirty="0"/>
              <a:t> </a:t>
            </a:r>
            <a:r>
              <a:rPr lang="en-US" sz="2400" dirty="0" err="1"/>
              <a:t>hal-hal</a:t>
            </a:r>
            <a:r>
              <a:rPr lang="en-US" sz="2400" dirty="0"/>
              <a:t>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kendala</a:t>
            </a:r>
            <a:r>
              <a:rPr lang="en-US" sz="2400" dirty="0"/>
              <a:t> </a:t>
            </a:r>
            <a:r>
              <a:rPr lang="en-US" sz="2400" dirty="0" err="1"/>
              <a:t>pengerjaan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TUGAS BESAR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D763-74F1-6FA0-74E2-75480FCD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50B-D9D6-1D48-8E90-593001CF1EB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19916-5421-0BA9-01ED-60DC636E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051" y="174072"/>
            <a:ext cx="1973498" cy="6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8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58FF-67B1-21E4-36C4-9EC15DFC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828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</a:rPr>
              <a:t>SELAMAT BEKERJA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43496-ED44-C390-22DD-08C6911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A50B-D9D6-1D48-8E90-593001CF1E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54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{B99C7CDC-97C8-9540-BFA4-EC03333FA3C3}tf10001072</Template>
  <TotalTime>25</TotalTime>
  <Words>276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Pengerjaan TUGAS BESAR  MK PROSES BISNIS</vt:lpstr>
      <vt:lpstr>Ketentuan Pengerjaan Tugas Besar</vt:lpstr>
      <vt:lpstr>Bobot Penilaian Tugas Besar</vt:lpstr>
      <vt:lpstr>Catatan penting pengerjaan Tugas Besar MK Proses Bisnis</vt:lpstr>
      <vt:lpstr>SELAMAT BEKERJA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Pengerjaan TUGAS BESAR  MK PROSES BISNIS</dc:title>
  <dc:creator>HANUNG NINDITO PRASETYO</dc:creator>
  <cp:lastModifiedBy>HANUNG NINDITO PRASETYO</cp:lastModifiedBy>
  <cp:revision>2</cp:revision>
  <dcterms:created xsi:type="dcterms:W3CDTF">2025-05-21T00:54:07Z</dcterms:created>
  <dcterms:modified xsi:type="dcterms:W3CDTF">2025-05-21T01:20:04Z</dcterms:modified>
</cp:coreProperties>
</file>