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77" r:id="rId6"/>
    <p:sldId id="258" r:id="rId7"/>
    <p:sldId id="275" r:id="rId8"/>
    <p:sldId id="262" r:id="rId9"/>
    <p:sldId id="264" r:id="rId10"/>
    <p:sldId id="272" r:id="rId11"/>
    <p:sldId id="265" r:id="rId12"/>
    <p:sldId id="266" r:id="rId13"/>
    <p:sldId id="269" r:id="rId14"/>
    <p:sldId id="276" r:id="rId15"/>
    <p:sldId id="279" r:id="rId16"/>
    <p:sldId id="268" r:id="rId17"/>
    <p:sldId id="267" r:id="rId18"/>
    <p:sldId id="274" r:id="rId19"/>
    <p:sldId id="271" r:id="rId20"/>
    <p:sldId id="270" r:id="rId21"/>
    <p:sldId id="273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Roadmap" id="{94DA6817-C3E6-6E46-84C3-EF347EEFF33D}">
          <p14:sldIdLst>
            <p14:sldId id="259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</a:t>
            </a:r>
            <a:r>
              <a:rPr lang="en-US" smtClean="0">
                <a:sym typeface="Wingdings"/>
              </a:rPr>
              <a:t>(indirect) left</a:t>
            </a:r>
            <a:r>
              <a:rPr lang="en-US" dirty="0" smtClean="0">
                <a:sym typeface="Wingdings"/>
              </a:rPr>
              <a:t>-recursive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</a:p>
          <a:p>
            <a:r>
              <a:rPr lang="en-US" dirty="0" err="1" smtClean="0"/>
              <a:t>Quickfixes</a:t>
            </a:r>
            <a:r>
              <a:rPr lang="en-US" dirty="0" smtClean="0"/>
              <a:t> for common problems</a:t>
            </a:r>
          </a:p>
          <a:p>
            <a:pPr lvl="1"/>
            <a:r>
              <a:rPr lang="en-US" dirty="0" smtClean="0"/>
              <a:t>Incorrect subset</a:t>
            </a:r>
          </a:p>
          <a:p>
            <a:r>
              <a:rPr lang="en-US" dirty="0" smtClean="0"/>
              <a:t>Folding</a:t>
            </a:r>
          </a:p>
          <a:p>
            <a:pPr lvl="1"/>
            <a:r>
              <a:rPr lang="en-US" dirty="0" err="1"/>
              <a:t>ArcFoldingBuilder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/>
              <a:t>navigation to variable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(excellent) Example</a:t>
            </a:r>
            <a:r>
              <a:rPr lang="en-US" dirty="0"/>
              <a:t>: </a:t>
            </a:r>
            <a:r>
              <a:rPr lang="en-US" dirty="0" err="1" smtClean="0"/>
              <a:t>ArcChooser</a:t>
            </a:r>
            <a:endParaRPr lang="en-US" dirty="0"/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11358</TotalTime>
  <Words>952</Words>
  <Application>Microsoft Macintosh PowerPoint</Application>
  <PresentationFormat>On-screen Show (4:3)</PresentationFormat>
  <Paragraphs>91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R4Intellij</vt:lpstr>
      <vt:lpstr>Roadmap (coming soon)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52</cp:revision>
  <dcterms:created xsi:type="dcterms:W3CDTF">2010-11-08T20:39:17Z</dcterms:created>
  <dcterms:modified xsi:type="dcterms:W3CDTF">2012-01-05T09:32:48Z</dcterms:modified>
</cp:coreProperties>
</file>