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4" r:id="rId4"/>
    <p:sldId id="282" r:id="rId5"/>
    <p:sldId id="259" r:id="rId6"/>
    <p:sldId id="283" r:id="rId7"/>
    <p:sldId id="260" r:id="rId8"/>
    <p:sldId id="261" r:id="rId9"/>
    <p:sldId id="277" r:id="rId10"/>
    <p:sldId id="258" r:id="rId11"/>
    <p:sldId id="275" r:id="rId12"/>
    <p:sldId id="262" r:id="rId13"/>
    <p:sldId id="264" r:id="rId14"/>
    <p:sldId id="272" r:id="rId15"/>
    <p:sldId id="265" r:id="rId16"/>
    <p:sldId id="266" r:id="rId17"/>
    <p:sldId id="269" r:id="rId18"/>
    <p:sldId id="276" r:id="rId19"/>
    <p:sldId id="279" r:id="rId20"/>
    <p:sldId id="268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4"/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statet</a:t>
            </a:r>
            <a:r>
              <a:rPr lang="en-US" baseline="0" dirty="0" smtClean="0"/>
              <a:t> website:</a:t>
            </a:r>
          </a:p>
          <a:p>
            <a:r>
              <a:rPr lang="en-US" dirty="0" smtClean="0"/>
              <a:t>The final release of </a:t>
            </a:r>
            <a:r>
              <a:rPr lang="en-US" dirty="0" err="1" smtClean="0"/>
              <a:t>StatET</a:t>
            </a:r>
            <a:r>
              <a:rPr lang="en-US" dirty="0" smtClean="0"/>
              <a:t> 0.9.0 [2010-08-27] is available for download now.</a:t>
            </a:r>
          </a:p>
          <a:p>
            <a:r>
              <a:rPr lang="en-US" dirty="0" smtClean="0"/>
              <a:t>The major visible new feature in </a:t>
            </a:r>
            <a:r>
              <a:rPr lang="en-US" dirty="0" err="1" smtClean="0"/>
              <a:t>StatET</a:t>
            </a:r>
            <a:r>
              <a:rPr lang="en-US" dirty="0" smtClean="0"/>
              <a:t> is the integration of R help with</a:t>
            </a:r>
          </a:p>
          <a:p>
            <a:r>
              <a:rPr lang="en-US" dirty="0" smtClean="0"/>
              <a:t>A 'R Help' view allowing to read and browse through the help pages</a:t>
            </a:r>
          </a:p>
          <a:p>
            <a:r>
              <a:rPr lang="en-US" dirty="0" smtClean="0"/>
              <a:t>An Eclipse 'R Help' search, including a full-text search mode</a:t>
            </a:r>
          </a:p>
          <a:p>
            <a:r>
              <a:rPr lang="en-US" dirty="0" smtClean="0"/>
              <a:t>Integration in the R editor like an information hover for the help (mouse or keyboard shortcut F2)</a:t>
            </a:r>
          </a:p>
          <a:p>
            <a:r>
              <a:rPr lang="en-US" dirty="0" smtClean="0"/>
              <a:t>To enable the R help features, the help pages must be indexed (see below).</a:t>
            </a:r>
          </a:p>
          <a:p>
            <a:r>
              <a:rPr lang="en-US" dirty="0" smtClean="0"/>
              <a:t>A new R package '</a:t>
            </a:r>
            <a:r>
              <a:rPr lang="en-US" dirty="0" err="1" smtClean="0"/>
              <a:t>rj</a:t>
            </a:r>
            <a:r>
              <a:rPr lang="en-US" dirty="0" smtClean="0"/>
              <a:t>' provides R functions for the R help integration and other features in </a:t>
            </a:r>
            <a:r>
              <a:rPr lang="en-US" dirty="0" err="1" smtClean="0"/>
              <a:t>StatET</a:t>
            </a:r>
            <a:r>
              <a:rPr lang="en-US" dirty="0" smtClean="0"/>
              <a:t>. It is recommended to install the package, so you can use all tools making your work more comfortable. The '</a:t>
            </a:r>
            <a:r>
              <a:rPr lang="en-US" dirty="0" err="1" smtClean="0"/>
              <a:t>rj</a:t>
            </a:r>
            <a:r>
              <a:rPr lang="en-US" dirty="0" smtClean="0"/>
              <a:t>' package must be installed via the command line using:</a:t>
            </a:r>
          </a:p>
          <a:p>
            <a:r>
              <a:rPr lang="en-US" dirty="0" smtClean="0"/>
              <a:t>R CMD INSTALL --no-test-load </a:t>
            </a:r>
            <a:r>
              <a:rPr lang="en-US" dirty="0" err="1" smtClean="0"/>
              <a:t>rj</a:t>
            </a:r>
            <a:r>
              <a:rPr lang="en-US" dirty="0" smtClean="0"/>
              <a:t>_*.</a:t>
            </a:r>
            <a:r>
              <a:rPr lang="en-US" dirty="0" err="1" smtClean="0"/>
              <a:t>tar.gz</a:t>
            </a:r>
            <a:endParaRPr lang="en-US" dirty="0" smtClean="0"/>
          </a:p>
          <a:p>
            <a:r>
              <a:rPr lang="en-US" dirty="0" smtClean="0"/>
              <a:t>It is recommended to check and complete the settings for your R environments in the Eclipse/</a:t>
            </a:r>
            <a:r>
              <a:rPr lang="en-US" dirty="0" err="1" smtClean="0"/>
              <a:t>StatET</a:t>
            </a:r>
            <a:r>
              <a:rPr lang="en-US" dirty="0" smtClean="0"/>
              <a:t> preferences.</a:t>
            </a:r>
          </a:p>
          <a:p>
            <a:r>
              <a:rPr lang="en-US" dirty="0" smtClean="0"/>
              <a:t>When starting the R console in </a:t>
            </a:r>
            <a:r>
              <a:rPr lang="en-US" dirty="0" err="1" smtClean="0"/>
              <a:t>StatET</a:t>
            </a:r>
            <a:r>
              <a:rPr lang="en-US" dirty="0" smtClean="0"/>
              <a:t>, you will be asked if it may index your R libraries. Depending on the number of installed packages, this can take some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resolving</a:t>
            </a:r>
          </a:p>
          <a:p>
            <a:r>
              <a:rPr lang="en-US" dirty="0" err="1" smtClean="0"/>
              <a:t>BnfAnnotator</a:t>
            </a:r>
            <a:endParaRPr lang="en-US" dirty="0" smtClean="0"/>
          </a:p>
          <a:p>
            <a:r>
              <a:rPr lang="en-US" dirty="0" err="1" smtClean="0"/>
              <a:t>BnfQuoteHandler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smtClean="0"/>
              <a:t>Windows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 smtClean="0"/>
              <a:t>refactorings</a:t>
            </a:r>
            <a:r>
              <a:rPr lang="en-US" dirty="0" smtClean="0"/>
              <a:t> to match </a:t>
            </a:r>
            <a:r>
              <a:rPr lang="en-US" dirty="0" err="1" smtClean="0"/>
              <a:t>StatET</a:t>
            </a:r>
            <a:r>
              <a:rPr lang="en-US" dirty="0" smtClean="0"/>
              <a:t> </a:t>
            </a:r>
            <a:r>
              <a:rPr lang="en-US" dirty="0"/>
              <a:t>(rename </a:t>
            </a:r>
            <a:r>
              <a:rPr lang="en-US" dirty="0" smtClean="0"/>
              <a:t>variable, introduce local variable, inline local variable,  extract function, Generate Element Comment)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 (Example: </a:t>
            </a:r>
            <a:r>
              <a:rPr lang="en-US" dirty="0" err="1"/>
              <a:t>ArcChooser</a:t>
            </a:r>
            <a:r>
              <a:rPr lang="en-US" dirty="0"/>
              <a:t>),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and </a:t>
            </a:r>
            <a:r>
              <a:rPr lang="en-US" dirty="0" err="1" smtClean="0"/>
              <a:t>Rgui</a:t>
            </a:r>
            <a:r>
              <a:rPr lang="en-US" dirty="0" smtClean="0"/>
              <a:t> </a:t>
            </a:r>
            <a:r>
              <a:rPr lang="en-US" smtClean="0"/>
              <a:t>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13722</TotalTime>
  <Words>1457</Words>
  <Application>Microsoft Macintosh PowerPoint</Application>
  <PresentationFormat>On-screen Show (4:3)</PresentationFormat>
  <Paragraphs>126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Documentation integration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75</cp:revision>
  <dcterms:created xsi:type="dcterms:W3CDTF">2010-11-08T20:39:17Z</dcterms:created>
  <dcterms:modified xsi:type="dcterms:W3CDTF">2012-01-13T19:51:51Z</dcterms:modified>
</cp:coreProperties>
</file>