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84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via AppleScript)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syntax elements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Already possible by injecting bash into literal</a:t>
            </a:r>
            <a:endParaRPr lang="en-US" dirty="0" smtClean="0"/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21390</TotalTime>
  <Words>1291</Words>
  <Application>Microsoft Macintosh PowerPoint</Application>
  <PresentationFormat>On-screen Show (4:3)</PresentationFormat>
  <Paragraphs>118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88</cp:revision>
  <dcterms:created xsi:type="dcterms:W3CDTF">2010-11-08T20:39:17Z</dcterms:created>
  <dcterms:modified xsi:type="dcterms:W3CDTF">2012-01-19T20:45:15Z</dcterms:modified>
</cp:coreProperties>
</file>