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82" r:id="rId4"/>
    <p:sldId id="259" r:id="rId5"/>
    <p:sldId id="283" r:id="rId6"/>
    <p:sldId id="260" r:id="rId7"/>
    <p:sldId id="261" r:id="rId8"/>
    <p:sldId id="277" r:id="rId9"/>
    <p:sldId id="258" r:id="rId10"/>
    <p:sldId id="275" r:id="rId11"/>
    <p:sldId id="262" r:id="rId12"/>
    <p:sldId id="264" r:id="rId13"/>
    <p:sldId id="272" r:id="rId14"/>
    <p:sldId id="265" r:id="rId15"/>
    <p:sldId id="266" r:id="rId16"/>
    <p:sldId id="269" r:id="rId17"/>
    <p:sldId id="276" r:id="rId18"/>
    <p:sldId id="279" r:id="rId19"/>
    <p:sldId id="268" r:id="rId20"/>
    <p:sldId id="267" r:id="rId21"/>
    <p:sldId id="274" r:id="rId22"/>
    <p:sldId id="271" r:id="rId23"/>
    <p:sldId id="270" r:id="rId24"/>
    <p:sldId id="273" r:id="rId25"/>
    <p:sldId id="278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Changelog" id="{7CC1A45F-6BB7-AE4F-9344-0C84E4E2767F}">
          <p14:sldIdLst>
            <p14:sldId id="281"/>
          </p14:sldIdLst>
        </p14:section>
        <p14:section name="Roadmap" id="{94DA6817-C3E6-6E46-84C3-EF347EEFF33D}">
          <p14:sldIdLst>
            <p14:sldId id="282"/>
            <p14:sldId id="259"/>
            <p14:sldId id="283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  <p14:sldId id="279"/>
          </p14:sldIdLst>
        </p14:section>
        <p14:section name="Feature Overview" id="{8B615B06-FCEC-9144-A445-B2B6278F12C6}">
          <p14:sldIdLst>
            <p14:sldId id="268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1/14/12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confluence.jetbrains.net/display/IDEADEV/Developing+Custom+Language+Plugins+for+IntelliJ+IDEA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which can be renamed or referenced (a class definition, a method definition and so on) needs to implement the </a:t>
            </a:r>
            <a:r>
              <a:rPr lang="en-US" dirty="0" err="1" smtClean="0"/>
              <a:t>PsiNamedElement</a:t>
            </a:r>
            <a:r>
              <a:rPr lang="en-US" dirty="0" smtClean="0"/>
              <a:t> interface, with methods </a:t>
            </a:r>
            <a:r>
              <a:rPr lang="en-US" dirty="0" err="1" smtClean="0"/>
              <a:t>getName</a:t>
            </a:r>
            <a:r>
              <a:rPr lang="en-US" dirty="0" smtClean="0"/>
              <a:t>() and </a:t>
            </a:r>
            <a:r>
              <a:rPr lang="en-US" dirty="0" err="1" smtClean="0"/>
              <a:t>setName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Proper error highlighting (see </a:t>
            </a:r>
            <a:r>
              <a:rPr lang="en-US" dirty="0" smtClean="0">
                <a:hlinkClick r:id="rId3"/>
              </a:rPr>
              <a:t>http://confluence.jetbrains.net/display/IDEADEV/Developing+Custom+Language+Plugins+for+IntelliJ+IDEA</a:t>
            </a:r>
            <a:r>
              <a:rPr lang="en-US" smtClean="0"/>
              <a:t> 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org-it.com/en/products_bashsupport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stdout.org/rcookbook/Graph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/>
              <a:t>imposes the convention that </a:t>
            </a:r>
            <a:r>
              <a:rPr lang="en-US" dirty="0" err="1"/>
              <a:t>lexer</a:t>
            </a:r>
            <a:r>
              <a:rPr lang="en-US" dirty="0"/>
              <a:t> rules start with an uppercase letter and parser rules with a lowercase letter</a:t>
            </a:r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Indirect left-recursion is when a rule R calls a rule R′ which then calls R (where R and R′ are distinct rules). Indirect left-recursion adds a number of </a:t>
            </a:r>
            <a:r>
              <a:rPr lang="en-US" dirty="0" smtClean="0"/>
              <a:t>challenges</a:t>
            </a:r>
          </a:p>
          <a:p>
            <a:r>
              <a:rPr lang="en-US" dirty="0"/>
              <a:t>Direct Left-Recursive Parsing Expression </a:t>
            </a:r>
            <a:r>
              <a:rPr lang="en-US" dirty="0" smtClean="0"/>
              <a:t>Grammars </a:t>
            </a:r>
            <a:r>
              <a:rPr lang="en-US" dirty="0" smtClean="0">
                <a:sym typeface="Wingdings"/>
              </a:rPr>
              <a:t> PEGs can be (indirect) left-recursive</a:t>
            </a:r>
          </a:p>
          <a:p>
            <a:pPr lvl="1"/>
            <a:r>
              <a:rPr lang="en-US" dirty="0" err="1" smtClean="0">
                <a:sym typeface="Wingdings"/>
              </a:rPr>
              <a:t>Warth</a:t>
            </a:r>
            <a:r>
              <a:rPr lang="en-US" dirty="0" smtClean="0">
                <a:sym typeface="Wingdings"/>
              </a:rPr>
              <a:t> idea </a:t>
            </a:r>
            <a:r>
              <a:rPr lang="en-US" dirty="0">
                <a:sym typeface="Wingdings"/>
              </a:rPr>
              <a:t>for packrat parsers: In essence, the parser turns from (recursive) top-down in normal operation to (iterative) bottom-up when left-recursion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v0.6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Basic: Find usages, got </a:t>
            </a:r>
            <a:r>
              <a:rPr lang="en-US" smtClean="0"/>
              <a:t>to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3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482" r="-25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resolving</a:t>
            </a:r>
          </a:p>
          <a:p>
            <a:r>
              <a:rPr lang="en-US" dirty="0" err="1" smtClean="0"/>
              <a:t>BnfAnnotator</a:t>
            </a:r>
            <a:r>
              <a:rPr lang="en-US" dirty="0" smtClean="0"/>
              <a:t>: psi-aware </a:t>
            </a:r>
            <a:r>
              <a:rPr lang="en-US" dirty="0" err="1" smtClean="0"/>
              <a:t>highlightling</a:t>
            </a:r>
            <a:r>
              <a:rPr lang="en-US" dirty="0" smtClean="0"/>
              <a:t> of syntax elements</a:t>
            </a:r>
            <a:endParaRPr lang="en-US" dirty="0" smtClean="0"/>
          </a:p>
          <a:p>
            <a:r>
              <a:rPr lang="en-US" dirty="0" err="1" smtClean="0"/>
              <a:t>BnfQuoteHandler</a:t>
            </a:r>
            <a:endParaRPr lang="en-US" dirty="0" smtClean="0"/>
          </a:p>
          <a:p>
            <a:r>
              <a:rPr lang="en-US" dirty="0" smtClean="0"/>
              <a:t>Fix parser</a:t>
            </a:r>
          </a:p>
          <a:p>
            <a:r>
              <a:rPr lang="en-US" dirty="0" smtClean="0"/>
              <a:t>Windows </a:t>
            </a:r>
            <a:r>
              <a:rPr lang="en-US" dirty="0" smtClean="0"/>
              <a:t>connector</a:t>
            </a:r>
          </a:p>
          <a:p>
            <a:r>
              <a:rPr lang="en-US" dirty="0" err="1" smtClean="0"/>
              <a:t>Basci</a:t>
            </a:r>
            <a:r>
              <a:rPr lang="en-US" dirty="0" smtClean="0"/>
              <a:t> Documentation integration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StatET</a:t>
            </a:r>
            <a:r>
              <a:rPr lang="en-US" dirty="0" smtClean="0"/>
              <a:t> way of doing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5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Live </a:t>
            </a:r>
            <a:r>
              <a:rPr lang="en-US" dirty="0" err="1" smtClean="0"/>
              <a:t>TemplatesCode</a:t>
            </a:r>
            <a:r>
              <a:rPr lang="en-US" dirty="0" smtClean="0"/>
              <a:t> formatter</a:t>
            </a:r>
            <a:endParaRPr lang="en-US" dirty="0"/>
          </a:p>
          <a:p>
            <a:r>
              <a:rPr lang="en-US" dirty="0" smtClean="0"/>
              <a:t>Inspections </a:t>
            </a:r>
            <a:r>
              <a:rPr lang="en-US" dirty="0"/>
              <a:t>and </a:t>
            </a:r>
            <a:r>
              <a:rPr lang="en-US" dirty="0" err="1"/>
              <a:t>quickfixes</a:t>
            </a:r>
            <a:r>
              <a:rPr lang="en-US" dirty="0"/>
              <a:t> for common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Incorrect subset (or if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Basic </a:t>
            </a:r>
            <a:r>
              <a:rPr lang="en-US" dirty="0" err="1" smtClean="0"/>
              <a:t>refactorings</a:t>
            </a:r>
            <a:r>
              <a:rPr lang="en-US" dirty="0" smtClean="0"/>
              <a:t> to match </a:t>
            </a:r>
            <a:r>
              <a:rPr lang="en-US" dirty="0" err="1" smtClean="0"/>
              <a:t>StatET</a:t>
            </a:r>
            <a:r>
              <a:rPr lang="en-US" dirty="0" smtClean="0"/>
              <a:t> </a:t>
            </a:r>
            <a:r>
              <a:rPr lang="en-US" dirty="0"/>
              <a:t>(rename </a:t>
            </a:r>
            <a:r>
              <a:rPr lang="en-US" dirty="0" smtClean="0"/>
              <a:t>variable, introduce local variable, inline local variable,  extract function, Generate Element Comment)</a:t>
            </a:r>
            <a:endParaRPr lang="en-US" dirty="0"/>
          </a:p>
          <a:p>
            <a:r>
              <a:rPr lang="en-US" dirty="0" smtClean="0"/>
              <a:t>Advanced </a:t>
            </a:r>
            <a:r>
              <a:rPr lang="en-US" dirty="0"/>
              <a:t>navigation (structure view, go to declaration (Example: </a:t>
            </a:r>
            <a:r>
              <a:rPr lang="en-US" dirty="0" err="1"/>
              <a:t>ArcChooser</a:t>
            </a:r>
            <a:r>
              <a:rPr lang="en-US" dirty="0"/>
              <a:t>), ...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Ctrl</a:t>
            </a:r>
            <a:r>
              <a:rPr lang="en-US" dirty="0" err="1"/>
              <a:t>+Q</a:t>
            </a:r>
            <a:r>
              <a:rPr lang="en-US" dirty="0"/>
              <a:t> (Quick documentation lookup) for internal commands, external commands and </a:t>
            </a:r>
            <a:r>
              <a:rPr lang="en-US" dirty="0" smtClean="0"/>
              <a:t>functions (learn from </a:t>
            </a:r>
            <a:r>
              <a:rPr lang="en-US" dirty="0" err="1" smtClean="0"/>
              <a:t>StatET</a:t>
            </a:r>
            <a:r>
              <a:rPr lang="en-US" dirty="0" smtClean="0"/>
              <a:t>!)</a:t>
            </a:r>
            <a:endParaRPr lang="en-US" dirty="0"/>
          </a:p>
          <a:p>
            <a:r>
              <a:rPr lang="en-US" dirty="0" smtClean="0"/>
              <a:t>Highlight </a:t>
            </a:r>
            <a:r>
              <a:rPr lang="en-US" dirty="0"/>
              <a:t>usages in file for functions and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match </a:t>
            </a:r>
            <a:r>
              <a:rPr lang="en-US" dirty="0" err="1" smtClean="0"/>
              <a:t>StatET</a:t>
            </a:r>
            <a:r>
              <a:rPr lang="en-US" dirty="0" smtClean="0"/>
              <a:t> we would need in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path completion (learn from bash plugin)</a:t>
            </a:r>
          </a:p>
          <a:p>
            <a:r>
              <a:rPr lang="en-US" dirty="0" smtClean="0"/>
              <a:t>Better highlighting of syntax errors</a:t>
            </a:r>
          </a:p>
          <a:p>
            <a:r>
              <a:rPr lang="en-US" dirty="0" smtClean="0"/>
              <a:t>Intention to add </a:t>
            </a:r>
            <a:r>
              <a:rPr lang="en-US" dirty="0" err="1" smtClean="0"/>
              <a:t>roxygen</a:t>
            </a:r>
            <a:r>
              <a:rPr lang="en-US" dirty="0" smtClean="0"/>
              <a:t> </a:t>
            </a:r>
            <a:r>
              <a:rPr lang="en-US" dirty="0" err="1" smtClean="0"/>
              <a:t>docu</a:t>
            </a:r>
            <a:r>
              <a:rPr lang="en-US" dirty="0" smtClean="0"/>
              <a:t> + code basic tag completion for </a:t>
            </a:r>
            <a:r>
              <a:rPr lang="en-US" dirty="0" err="1" smtClean="0"/>
              <a:t>roxygen</a:t>
            </a:r>
            <a:r>
              <a:rPr lang="en-US" dirty="0" smtClean="0"/>
              <a:t> comments</a:t>
            </a:r>
          </a:p>
          <a:p>
            <a:r>
              <a:rPr lang="en-US" dirty="0" smtClean="0"/>
              <a:t>Intention to change function to S4 function</a:t>
            </a:r>
          </a:p>
          <a:p>
            <a:r>
              <a:rPr lang="en-US" dirty="0" smtClean="0"/>
              <a:t>Connectors for </a:t>
            </a:r>
            <a:r>
              <a:rPr lang="en-US" dirty="0" err="1" smtClean="0"/>
              <a:t>xterm</a:t>
            </a:r>
            <a:r>
              <a:rPr lang="en-US" dirty="0" smtClean="0"/>
              <a:t> and </a:t>
            </a:r>
            <a:r>
              <a:rPr lang="en-US" dirty="0" err="1" smtClean="0"/>
              <a:t>Rgui</a:t>
            </a:r>
            <a:r>
              <a:rPr lang="en-US" dirty="0" smtClean="0"/>
              <a:t> </a:t>
            </a:r>
            <a:r>
              <a:rPr lang="en-US" smtClean="0"/>
              <a:t>on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1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that function is available and provide import library statement if necessary</a:t>
            </a:r>
          </a:p>
          <a:p>
            <a:r>
              <a:rPr lang="en-US" dirty="0" smtClean="0"/>
              <a:t>More </a:t>
            </a:r>
            <a:r>
              <a:rPr lang="en-US" dirty="0"/>
              <a:t>context-aware </a:t>
            </a:r>
            <a:r>
              <a:rPr lang="en-US" dirty="0" smtClean="0"/>
              <a:t>auto-completion </a:t>
            </a:r>
            <a:r>
              <a:rPr lang="en-US" dirty="0"/>
              <a:t>for variables, functions and file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 smtClean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Bash implementation)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2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3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14312</TotalTime>
  <Words>1249</Words>
  <Application>Microsoft Macintosh PowerPoint</Application>
  <PresentationFormat>On-screen Show (4:3)</PresentationFormat>
  <Paragraphs>114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R4Intellij</vt:lpstr>
      <vt:lpstr>v0.6</vt:lpstr>
      <vt:lpstr>Next</vt:lpstr>
      <vt:lpstr>Roadmap (coming soon)</vt:lpstr>
      <vt:lpstr>To match StatET we would need in addition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PEG </vt:lpstr>
      <vt:lpstr>Custom Language: R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  <vt:lpstr>PowerPoint Presentation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79</cp:revision>
  <dcterms:created xsi:type="dcterms:W3CDTF">2010-11-08T20:39:17Z</dcterms:created>
  <dcterms:modified xsi:type="dcterms:W3CDTF">2012-01-14T22:47:18Z</dcterms:modified>
</cp:coreProperties>
</file>