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59" r:id="rId5"/>
    <p:sldId id="260" r:id="rId6"/>
    <p:sldId id="261" r:id="rId7"/>
    <p:sldId id="277" r:id="rId8"/>
    <p:sldId id="258" r:id="rId9"/>
    <p:sldId id="275" r:id="rId10"/>
    <p:sldId id="262" r:id="rId11"/>
    <p:sldId id="264" r:id="rId12"/>
    <p:sldId id="272" r:id="rId13"/>
    <p:sldId id="265" r:id="rId14"/>
    <p:sldId id="266" r:id="rId15"/>
    <p:sldId id="269" r:id="rId16"/>
    <p:sldId id="276" r:id="rId17"/>
    <p:sldId id="279" r:id="rId18"/>
    <p:sldId id="268" r:id="rId19"/>
    <p:sldId id="267" r:id="rId20"/>
    <p:sldId id="274" r:id="rId21"/>
    <p:sldId id="271" r:id="rId22"/>
    <p:sldId id="270" r:id="rId23"/>
    <p:sldId id="273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luence.jetbrains.net/display/IDEADEV/Developing+Custom+Language+Plugins+for+IntelliJ+IDE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Parser that allows for basic error highlighting</a:t>
            </a:r>
          </a:p>
          <a:p>
            <a:r>
              <a:rPr lang="en-US" dirty="0" smtClean="0"/>
              <a:t>Code Folding for function </a:t>
            </a:r>
            <a:r>
              <a:rPr lang="en-US" dirty="0" err="1" smtClean="0"/>
              <a:t>defitions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element which can be renamed </a:t>
            </a:r>
            <a:r>
              <a:rPr lang="en-US" dirty="0" smtClean="0"/>
              <a:t>or referenced </a:t>
            </a:r>
            <a:r>
              <a:rPr lang="en-US" dirty="0"/>
              <a:t>(a class definition, a method definition and so on) needs to implement the </a:t>
            </a:r>
            <a:r>
              <a:rPr lang="en-US" dirty="0" err="1"/>
              <a:t>PsiNamedElement</a:t>
            </a:r>
            <a:r>
              <a:rPr lang="en-US" dirty="0"/>
              <a:t> interface, with methods </a:t>
            </a:r>
            <a:r>
              <a:rPr lang="en-US" dirty="0" err="1"/>
              <a:t>getName</a:t>
            </a:r>
            <a:r>
              <a:rPr lang="en-US" dirty="0"/>
              <a:t>() and </a:t>
            </a:r>
            <a:r>
              <a:rPr lang="en-US" dirty="0" err="1"/>
              <a:t>setName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Proper </a:t>
            </a:r>
            <a:r>
              <a:rPr lang="en-US" dirty="0"/>
              <a:t>error highlighting (see </a:t>
            </a:r>
            <a:r>
              <a:rPr lang="en-US" dirty="0">
                <a:hlinkClick r:id="rId2"/>
              </a:rPr>
              <a:t>http://confluence.jetbrains.net/display/IDEADEV/Developing+Custom+Language+Plugins+for+IntelliJ+</a:t>
            </a:r>
            <a:r>
              <a:rPr lang="en-US" dirty="0" smtClean="0">
                <a:hlinkClick r:id="rId2"/>
              </a:rPr>
              <a:t>IDEA</a:t>
            </a:r>
            <a:r>
              <a:rPr lang="en-US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</a:t>
            </a:r>
            <a:r>
              <a:rPr lang="en-US" dirty="0" err="1" smtClean="0"/>
              <a:t>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/>
              <a:t>refactorings</a:t>
            </a:r>
            <a:r>
              <a:rPr lang="en-US" dirty="0"/>
              <a:t> (rename </a:t>
            </a:r>
            <a:r>
              <a:rPr lang="en-US" dirty="0" smtClean="0"/>
              <a:t>variables and functions)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  <a:endParaRPr lang="en-US" dirty="0" smtClean="0"/>
          </a:p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</a:t>
            </a:r>
            <a:r>
              <a:rPr lang="en-US" dirty="0" smtClean="0"/>
              <a:t>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12267</TotalTime>
  <Words>1151</Words>
  <Application>Microsoft Macintosh PowerPoint</Application>
  <PresentationFormat>On-screen Show (4:3)</PresentationFormat>
  <Paragraphs>102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R4Intellij</vt:lpstr>
      <vt:lpstr>v0.5</vt:lpstr>
      <vt:lpstr>Next</vt:lpstr>
      <vt:lpstr>Roadmap (coming soon)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66</cp:revision>
  <dcterms:created xsi:type="dcterms:W3CDTF">2010-11-08T20:39:17Z</dcterms:created>
  <dcterms:modified xsi:type="dcterms:W3CDTF">2012-01-08T23:58:35Z</dcterms:modified>
</cp:coreProperties>
</file>