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8" r:id="rId15"/>
    <p:sldId id="267" r:id="rId16"/>
    <p:sldId id="274" r:id="rId17"/>
    <p:sldId id="271" r:id="rId18"/>
    <p:sldId id="270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B686E-7E6E-3541-BB88-486C7D86959A}">
          <p14:sldIdLst>
            <p14:sldId id="256"/>
          </p14:sldIdLst>
        </p14:section>
        <p14:section name="Developer Notes" id="{94DA6817-C3E6-6E46-84C3-EF347EEFF33D}">
          <p14:sldIdLst>
            <p14:sldId id="257"/>
            <p14:sldId id="258"/>
            <p14:sldId id="272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</p14:sldIdLst>
        </p14:section>
        <p14:section name="Feature Overview" id="{8B615B06-FCEC-9144-A445-B2B6278F12C6}">
          <p14:sldIdLst>
            <p14:sldId id="268"/>
            <p14:sldId id="267"/>
            <p14:sldId id="274"/>
          </p14:sldIdLst>
        </p14:section>
        <p14:section name="Misc" id="{DF1E1630-14B5-7143-97E3-30FE784F6331}">
          <p14:sldIdLst>
            <p14:sldId id="271"/>
            <p14:sldId id="270"/>
          </p14:sldIdLst>
        </p14:section>
        <p14:section name="Competitors" id="{3935CF84-C3EE-B94E-8CCA-1495280B1747}">
          <p14:sldIdLst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2158-AFB6-1044-826E-FEC32920DECA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7827-956D-2D4E-9772-6863DC7B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/idea/plugins/</a:t>
            </a:r>
            <a:r>
              <a:rPr lang="en-US" dirty="0" err="1" smtClean="0"/>
              <a:t>PsiBuilder.gif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smtClean="0"/>
              <a:t>Recursive_descent_parser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/idea/features/open_api_plugin_manager.html#link2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12598/how-to-interact-with-an-application-programmatically" TargetMode="External"/><Relationship Id="rId4" Type="http://schemas.openxmlformats.org/officeDocument/2006/relationships/hyperlink" Target="http://stackoverflow.com/questions/3646605/how-to-paste-text-using-windows-paste-command-to-other-application-in-c" TargetMode="External"/><Relationship Id="rId5" Type="http://schemas.openxmlformats.org/officeDocument/2006/relationships/hyperlink" Target="http://sciviews.org/Tinn-R/" TargetMode="External"/><Relationship Id="rId6" Type="http://schemas.openxmlformats.org/officeDocument/2006/relationships/hyperlink" Target="http://sourceforge.net/projects/tinn-r/forums/forum/481900/topic/3470113" TargetMode="External"/><Relationship Id="rId7" Type="http://schemas.openxmlformats.org/officeDocument/2006/relationships/hyperlink" Target="http://r.789695.n4.nabble.com/Rgui-Startup-HOME-R-USER-td910876.html" TargetMode="External"/><Relationship Id="rId8" Type="http://schemas.openxmlformats.org/officeDocument/2006/relationships/hyperlink" Target="http://white.codeplex.com/wikipage?title=Working%20with%20window&amp;referringTitle=Programming%20using%20white" TargetMode="External"/><Relationship Id="rId9" Type="http://schemas.openxmlformats.org/officeDocument/2006/relationships/hyperlink" Target="http://msdn.microsoft.com/en-us/library/ms171548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tmate/r-console-rdaemon.tmbundl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codesearch%23Kyc_8tnavOM/trunk/Rsession/src/org/math/R/StartRserve.jav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Tinn-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net.jetbrains.net/thread/26457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sorg-it.com/en/products_bashsupport.html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stdout.org/rcookbook/Graph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R4Intellij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R with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Try the grammar kit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Clojure</a:t>
            </a:r>
            <a:r>
              <a:rPr lang="en-US" dirty="0"/>
              <a:t> parser is probably the simplest and smallest of all the </a:t>
            </a:r>
            <a:r>
              <a:rPr lang="en-US" dirty="0" smtClean="0"/>
              <a:t>custom language </a:t>
            </a:r>
            <a:r>
              <a:rPr lang="en-US" dirty="0"/>
              <a:t>plugins that are maintained by </a:t>
            </a:r>
            <a:r>
              <a:rPr lang="en-US" dirty="0" smtClean="0"/>
              <a:t>us</a:t>
            </a:r>
          </a:p>
          <a:p>
            <a:r>
              <a:rPr lang="en-US" dirty="0"/>
              <a:t>No, IDEA currently does not have a ready solution for using generated </a:t>
            </a:r>
            <a:r>
              <a:rPr lang="en-US" dirty="0" smtClean="0"/>
              <a:t>parsers. The </a:t>
            </a:r>
            <a:r>
              <a:rPr lang="en-US" b="1" dirty="0"/>
              <a:t>typical approach </a:t>
            </a:r>
            <a:r>
              <a:rPr lang="en-US" dirty="0"/>
              <a:t>when writing parsers in IDEA is to create a method </a:t>
            </a:r>
            <a:r>
              <a:rPr lang="en-US" dirty="0" err="1"/>
              <a:t>parseSmth</a:t>
            </a:r>
            <a:r>
              <a:rPr lang="en-US" dirty="0"/>
              <a:t>(</a:t>
            </a:r>
            <a:r>
              <a:rPr lang="en-US" dirty="0" smtClean="0"/>
              <a:t>). for </a:t>
            </a:r>
            <a:r>
              <a:rPr lang="en-US" dirty="0"/>
              <a:t>each rule in the grammar, and implement the rule in terms of </a:t>
            </a:r>
            <a:r>
              <a:rPr lang="en-US" dirty="0" err="1" smtClean="0"/>
              <a:t>PsiBuilder</a:t>
            </a:r>
            <a:r>
              <a:rPr lang="en-US" dirty="0" smtClean="0"/>
              <a:t> markers.</a:t>
            </a:r>
          </a:p>
          <a:p>
            <a:r>
              <a:rPr lang="en-US" dirty="0"/>
              <a:t>write </a:t>
            </a:r>
            <a:r>
              <a:rPr lang="en-US" dirty="0" err="1"/>
              <a:t>lexer</a:t>
            </a:r>
            <a:r>
              <a:rPr lang="en-US" dirty="0"/>
              <a:t> and parser manually (</a:t>
            </a:r>
            <a:r>
              <a:rPr lang="en-US" dirty="0" err="1"/>
              <a:t>lexer</a:t>
            </a:r>
            <a:r>
              <a:rPr lang="en-US" dirty="0"/>
              <a:t> is </a:t>
            </a:r>
            <a:r>
              <a:rPr lang="en-US" dirty="0" err="1"/>
              <a:t>jflex</a:t>
            </a:r>
            <a:r>
              <a:rPr lang="en-US" dirty="0"/>
              <a:t>-generated and parser is completely by hand) since you have to continue your parsing whatever user types in</a:t>
            </a:r>
            <a:r>
              <a:rPr lang="en-US" dirty="0" smtClean="0"/>
              <a:t>.</a:t>
            </a:r>
          </a:p>
          <a:p>
            <a:r>
              <a:rPr lang="en-US" dirty="0"/>
              <a:t>Language construction never been easy, it doesn't matter if you do it </a:t>
            </a:r>
            <a:r>
              <a:rPr lang="en-US" dirty="0" smtClean="0"/>
              <a:t>by</a:t>
            </a:r>
            <a:r>
              <a:rPr lang="en-US" dirty="0"/>
              <a:t>  hand or by </a:t>
            </a:r>
            <a:r>
              <a:rPr lang="en-US" dirty="0" err="1"/>
              <a:t>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12900"/>
            <a:ext cx="8915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kind of top-down parser built from a set of mutually-recursive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57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Language: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644"/>
            <a:ext cx="9144000" cy="34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3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plugin for </a:t>
            </a:r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Well done: http</a:t>
            </a:r>
            <a:r>
              <a:rPr lang="en-US" sz="2000" dirty="0"/>
              <a:t>://</a:t>
            </a:r>
            <a:r>
              <a:rPr lang="en-US" sz="2000" dirty="0" err="1"/>
              <a:t>www.ansorg-it.com</a:t>
            </a:r>
            <a:r>
              <a:rPr lang="en-US" sz="2000" dirty="0"/>
              <a:t>/en/</a:t>
            </a:r>
            <a:r>
              <a:rPr lang="en-US" sz="2000" dirty="0" err="1"/>
              <a:t>products_bashsupport.html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4" y="2244845"/>
            <a:ext cx="4019521" cy="44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 Session has almost complete implementation for console, objects,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TextMate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bundle</a:t>
            </a:r>
            <a:endParaRPr lang="en-US" dirty="0" smtClean="0"/>
          </a:p>
          <a:p>
            <a:pPr lvl="1"/>
            <a:r>
              <a:rPr lang="en-US" dirty="0" smtClean="0"/>
              <a:t>Start R in special mode that reads all input from file and writes all output to another one which then somehow imported into </a:t>
            </a:r>
            <a:r>
              <a:rPr lang="en-US" dirty="0" err="1" smtClean="0"/>
              <a:t>textmate</a:t>
            </a:r>
            <a:endParaRPr lang="en-US" dirty="0" smtClean="0"/>
          </a:p>
          <a:p>
            <a:r>
              <a:rPr lang="en-US" dirty="0"/>
              <a:t>I </a:t>
            </a:r>
            <a:r>
              <a:rPr lang="en-US" dirty="0">
                <a:hlinkClick r:id="rId3"/>
              </a:rPr>
              <a:t>think </a:t>
            </a:r>
            <a:r>
              <a:rPr lang="en-US" dirty="0" err="1"/>
              <a:t>FindWindow</a:t>
            </a:r>
            <a:r>
              <a:rPr lang="en-US" dirty="0"/>
              <a:t> and </a:t>
            </a:r>
            <a:r>
              <a:rPr lang="en-US" dirty="0" err="1"/>
              <a:t>SendMessage</a:t>
            </a:r>
            <a:r>
              <a:rPr lang="en-US" dirty="0"/>
              <a:t> are the functions you want to use, in general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hlinkClick r:id="rId4"/>
              </a:rPr>
              <a:t>clipboard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Tinn</a:t>
            </a:r>
            <a:r>
              <a:rPr lang="en-US" dirty="0">
                <a:hlinkClick r:id="rId5"/>
              </a:rPr>
              <a:t>-R</a:t>
            </a:r>
            <a:r>
              <a:rPr lang="en-US" dirty="0"/>
              <a:t>: It also pops up additional menu and toolbar when it detects </a:t>
            </a:r>
            <a:r>
              <a:rPr lang="en-US" dirty="0" err="1"/>
              <a:t>Rgui</a:t>
            </a:r>
            <a:r>
              <a:rPr lang="en-US" dirty="0"/>
              <a:t> running on the same computer. These </a:t>
            </a:r>
            <a:r>
              <a:rPr lang="en-US" dirty="0" err="1"/>
              <a:t>addons</a:t>
            </a:r>
            <a:r>
              <a:rPr lang="en-US" dirty="0"/>
              <a:t> interact with the R console and allow to submit code in part or in whole and to control R directly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It seems to have some </a:t>
            </a:r>
            <a:r>
              <a:rPr lang="en-US" dirty="0" smtClean="0">
                <a:hlinkClick r:id="rId6"/>
              </a:rPr>
              <a:t>limitations</a:t>
            </a:r>
            <a:endParaRPr lang="en-US" dirty="0" smtClean="0"/>
          </a:p>
          <a:p>
            <a:r>
              <a:rPr lang="en-US" dirty="0" smtClean="0"/>
              <a:t>Maybe DOM is a </a:t>
            </a:r>
            <a:r>
              <a:rPr lang="en-US" dirty="0" smtClean="0">
                <a:hlinkClick r:id="rId7"/>
              </a:rPr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rdom</a:t>
            </a:r>
            <a:r>
              <a:rPr lang="en-US" dirty="0"/>
              <a:t>, </a:t>
            </a:r>
            <a:r>
              <a:rPr lang="en-US" dirty="0" err="1" smtClean="0"/>
              <a:t>RDCOMClient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>
                <a:hlinkClick r:id="rId8"/>
              </a:rPr>
              <a:t>white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most promising, we could try to use the </a:t>
            </a:r>
            <a:r>
              <a:rPr lang="en-US" dirty="0" smtClean="0">
                <a:hlinkClick r:id="rId9"/>
              </a:rPr>
              <a:t>windows API</a:t>
            </a:r>
            <a:r>
              <a:rPr lang="en-US" dirty="0" smtClean="0"/>
              <a:t> via VBScript or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4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Console for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RSession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Tinn</a:t>
            </a:r>
            <a:r>
              <a:rPr lang="en-US" dirty="0" smtClean="0">
                <a:hlinkClick r:id="rId2"/>
              </a:rPr>
              <a:t>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</a:t>
            </a:r>
            <a:r>
              <a:rPr lang="en-US" dirty="0" err="1" smtClean="0"/>
              <a:t>Rgui</a:t>
            </a:r>
            <a:r>
              <a:rPr lang="en-US" dirty="0" smtClean="0"/>
              <a:t> interaction to evaluate line or selection</a:t>
            </a:r>
          </a:p>
          <a:p>
            <a:pPr lvl="1"/>
            <a:r>
              <a:rPr lang="en-US" dirty="0"/>
              <a:t>including list variables or objects</a:t>
            </a:r>
            <a:r>
              <a:rPr lang="en-US" dirty="0" smtClean="0"/>
              <a:t>, clearing </a:t>
            </a:r>
            <a:r>
              <a:rPr lang="en-US" dirty="0"/>
              <a:t>console, even stopping the current process.</a:t>
            </a:r>
            <a:endParaRPr lang="en-US" dirty="0" smtClean="0"/>
          </a:p>
          <a:p>
            <a:r>
              <a:rPr lang="en-US" dirty="0" smtClean="0"/>
              <a:t>Code formatter</a:t>
            </a:r>
          </a:p>
          <a:p>
            <a:r>
              <a:rPr lang="en-US" dirty="0" smtClean="0"/>
              <a:t>Bracket matching &amp; checking</a:t>
            </a:r>
          </a:p>
          <a:p>
            <a:r>
              <a:rPr lang="en-US" dirty="0" smtClean="0"/>
              <a:t>Commenting uncommenting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the </a:t>
            </a:r>
            <a:r>
              <a:rPr lang="en-US" dirty="0" err="1" smtClean="0"/>
              <a:t>lexer</a:t>
            </a:r>
            <a:r>
              <a:rPr lang="en-US" dirty="0" smtClean="0"/>
              <a:t> is a source code spelling checker, the parser is a grammar checker</a:t>
            </a:r>
          </a:p>
          <a:p>
            <a:r>
              <a:rPr lang="en-US" dirty="0" smtClean="0"/>
              <a:t>A utility such as </a:t>
            </a:r>
            <a:r>
              <a:rPr lang="en-US" dirty="0" err="1" smtClean="0"/>
              <a:t>JFlex</a:t>
            </a:r>
            <a:r>
              <a:rPr lang="en-US" dirty="0" smtClean="0"/>
              <a:t> builds a </a:t>
            </a:r>
            <a:r>
              <a:rPr lang="en-US" dirty="0" err="1" smtClean="0"/>
              <a:t>lexer</a:t>
            </a:r>
            <a:r>
              <a:rPr lang="en-US" smtClean="0"/>
              <a:t> from a specification file the programmer writes to define the 'words' (lexical tokens) in the desired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parser works by setting pairs of markers (</a:t>
            </a:r>
            <a:r>
              <a:rPr lang="en-US" dirty="0" err="1"/>
              <a:t>PsiBuilder.Marker</a:t>
            </a:r>
            <a:r>
              <a:rPr lang="en-US" dirty="0"/>
              <a:t> instances) within the stream of tokens received from the </a:t>
            </a:r>
            <a:r>
              <a:rPr lang="en-US" dirty="0" err="1"/>
              <a:t>lexer</a:t>
            </a:r>
            <a:r>
              <a:rPr lang="en-US" dirty="0"/>
              <a:t>. Each pair of markers defines the range of </a:t>
            </a:r>
            <a:r>
              <a:rPr lang="en-US" dirty="0" err="1"/>
              <a:t>lexer</a:t>
            </a:r>
            <a:r>
              <a:rPr lang="en-US" dirty="0"/>
              <a:t> tokens for a single node in the AST tree. If a pair of markers is nested in another pair (starts after its start and ends before its end), it becomes the child node of the outer pair</a:t>
            </a:r>
            <a:r>
              <a:rPr lang="en-US" dirty="0" smtClean="0"/>
              <a:t>.</a:t>
            </a:r>
          </a:p>
          <a:p>
            <a:r>
              <a:rPr lang="en-US" dirty="0"/>
              <a:t>The element type for the marker pair (and for the AST node created from it) is specified when the end marker is set (by a call to </a:t>
            </a:r>
            <a:r>
              <a:rPr lang="en-US" dirty="0" err="1"/>
              <a:t>PsiBuilder.Marker.done</a:t>
            </a:r>
            <a:r>
              <a:rPr lang="en-US" dirty="0"/>
              <a:t>()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BashElementTypes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BashTokenTypes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21" y="292722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PsiParser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38" y="0"/>
            <a:ext cx="669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(coming soon)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Templates</a:t>
            </a:r>
          </a:p>
          <a:p>
            <a:r>
              <a:rPr lang="en-US" dirty="0" err="1" smtClean="0"/>
              <a:t>Quickfixes</a:t>
            </a:r>
            <a:r>
              <a:rPr lang="en-US" dirty="0" smtClean="0"/>
              <a:t> for common problems</a:t>
            </a:r>
          </a:p>
          <a:p>
            <a:pPr lvl="1"/>
            <a:r>
              <a:rPr lang="en-US" dirty="0" smtClean="0"/>
              <a:t>Incorrect subset</a:t>
            </a:r>
          </a:p>
          <a:p>
            <a:r>
              <a:rPr lang="en-US" dirty="0" smtClean="0"/>
              <a:t>Folding</a:t>
            </a:r>
          </a:p>
          <a:p>
            <a:pPr lvl="1"/>
            <a:r>
              <a:rPr lang="en-US" dirty="0" err="1"/>
              <a:t>ArcFoldingBuilder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6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</a:t>
            </a:r>
            <a:r>
              <a:rPr lang="en-US" dirty="0"/>
              <a:t>navigation to variable </a:t>
            </a:r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(excellent) Example</a:t>
            </a:r>
            <a:r>
              <a:rPr lang="en-US" dirty="0"/>
              <a:t>: </a:t>
            </a:r>
            <a:r>
              <a:rPr lang="en-US" dirty="0" err="1" smtClean="0"/>
              <a:t>ArcChooser</a:t>
            </a:r>
            <a:endParaRPr lang="en-US" dirty="0"/>
          </a:p>
          <a:p>
            <a:r>
              <a:rPr lang="en-US" dirty="0" smtClean="0"/>
              <a:t>Push to R also for windows</a:t>
            </a:r>
          </a:p>
          <a:p>
            <a:pPr lvl="1"/>
            <a:r>
              <a:rPr lang="en-US" dirty="0"/>
              <a:t>Example? </a:t>
            </a:r>
            <a:r>
              <a:rPr lang="en-US" dirty="0" err="1" smtClean="0"/>
              <a:t>Arc:ReplToolWindow</a:t>
            </a:r>
            <a:endParaRPr lang="en-US" dirty="0" smtClean="0"/>
          </a:p>
          <a:p>
            <a:r>
              <a:rPr lang="en-US" dirty="0" err="1" smtClean="0"/>
              <a:t>ColorSettingsPage</a:t>
            </a:r>
            <a:r>
              <a:rPr lang="en-US" dirty="0" smtClean="0"/>
              <a:t> (see Bash implementation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Show </a:t>
            </a:r>
            <a:r>
              <a:rPr lang="en-US" dirty="0" smtClean="0">
                <a:hlinkClick r:id="rId2"/>
              </a:rPr>
              <a:t>parameter info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(far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 for Idea </a:t>
            </a:r>
          </a:p>
          <a:p>
            <a:pPr lvl="1"/>
            <a:r>
              <a:rPr lang="en-US" dirty="0"/>
              <a:t>Learn from </a:t>
            </a:r>
            <a:r>
              <a:rPr lang="en-US" dirty="0" err="1" smtClean="0"/>
              <a:t>bash:AddReplAction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Rdaemon</a:t>
            </a:r>
            <a:r>
              <a:rPr lang="en-US" dirty="0" smtClean="0"/>
              <a:t> to access R session</a:t>
            </a:r>
          </a:p>
          <a:p>
            <a:r>
              <a:rPr lang="en-US" dirty="0" smtClean="0"/>
              <a:t>Provide intentions for </a:t>
            </a:r>
            <a:r>
              <a:rPr lang="en-US" dirty="0" smtClean="0">
                <a:hlinkClick r:id="rId2"/>
              </a:rPr>
              <a:t>ggplot</a:t>
            </a:r>
            <a:endParaRPr lang="en-US" dirty="0" smtClean="0"/>
          </a:p>
          <a:p>
            <a:r>
              <a:rPr lang="en-US" dirty="0" smtClean="0"/>
              <a:t>Add path completion relative to </a:t>
            </a:r>
            <a:r>
              <a:rPr lang="en-US" dirty="0" err="1" smtClean="0"/>
              <a:t>getwd</a:t>
            </a:r>
            <a:r>
              <a:rPr lang="en-US" dirty="0" smtClean="0"/>
              <a:t>() (see </a:t>
            </a:r>
            <a:r>
              <a:rPr lang="en-US" dirty="0" smtClean="0">
                <a:hlinkClick r:id="rId3"/>
              </a:rPr>
              <a:t>bash plugin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701" y="4508035"/>
            <a:ext cx="3226219" cy="1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package for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compile </a:t>
            </a:r>
            <a:r>
              <a:rPr lang="en-US" smtClean="0"/>
              <a:t>the c-sources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5116832"/>
            <a:ext cx="8191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parser </a:t>
            </a:r>
            <a:r>
              <a:rPr lang="en-US" dirty="0" err="1" smtClean="0"/>
              <a:t>docu</a:t>
            </a:r>
            <a:r>
              <a:rPr lang="en-US" dirty="0" smtClean="0"/>
              <a:t>: created using bison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6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9909</TotalTime>
  <Words>649</Words>
  <Application>Microsoft Macintosh PowerPoint</Application>
  <PresentationFormat>On-screen Show (4:3)</PresentationFormat>
  <Paragraphs>74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R4Intellij</vt:lpstr>
      <vt:lpstr>Lexer</vt:lpstr>
      <vt:lpstr>Parser</vt:lpstr>
      <vt:lpstr>PsiParser</vt:lpstr>
      <vt:lpstr>Roadmap (coming soon)</vt:lpstr>
      <vt:lpstr>Roadmap (later)</vt:lpstr>
      <vt:lpstr>Roadmap (far future)</vt:lpstr>
      <vt:lpstr>Parser package for R</vt:lpstr>
      <vt:lpstr>R grammar</vt:lpstr>
      <vt:lpstr>Psi parser</vt:lpstr>
      <vt:lpstr>PowerPoint Presentation</vt:lpstr>
      <vt:lpstr>Recursive descent parser</vt:lpstr>
      <vt:lpstr>PowerPoint Presentation</vt:lpstr>
      <vt:lpstr>Custom Language: R</vt:lpstr>
      <vt:lpstr>Language Injection</vt:lpstr>
      <vt:lpstr>Bash plugin for Intellij</vt:lpstr>
      <vt:lpstr>R-Daemon</vt:lpstr>
      <vt:lpstr>R Console for Idea</vt:lpstr>
      <vt:lpstr>Tinn-R</vt:lpstr>
    </vt:vector>
  </TitlesOfParts>
  <Company>MPI-CBG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intellij4R</dc:title>
  <dc:creator>Holger Brandl</dc:creator>
  <cp:lastModifiedBy>Holger Brandl</cp:lastModifiedBy>
  <cp:revision>37</cp:revision>
  <dcterms:created xsi:type="dcterms:W3CDTF">2010-11-08T20:39:17Z</dcterms:created>
  <dcterms:modified xsi:type="dcterms:W3CDTF">2011-12-21T21:13:54Z</dcterms:modified>
</cp:coreProperties>
</file>