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84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5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2/11/12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" TargetMode="External"/><Relationship Id="rId4" Type="http://schemas.openxmlformats.org/officeDocument/2006/relationships/hyperlink" Target="http://www.ansorg-it.com/en/products_bashsupport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idea/webhelp/unwrapping-and-removing-statemen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v0.7 </a:t>
            </a:r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</a:p>
          <a:p>
            <a:r>
              <a:rPr lang="en-US" dirty="0" smtClean="0"/>
              <a:t>Smart code completion</a:t>
            </a:r>
          </a:p>
          <a:p>
            <a:pPr lvl="1"/>
            <a:r>
              <a:rPr lang="en-US" dirty="0" smtClean="0"/>
              <a:t>Package names in library statements</a:t>
            </a:r>
          </a:p>
          <a:p>
            <a:pPr lvl="1"/>
            <a:r>
              <a:rPr lang="en-US" dirty="0" smtClean="0"/>
              <a:t>Named function arguments</a:t>
            </a:r>
          </a:p>
          <a:p>
            <a:pPr lvl="1"/>
            <a:r>
              <a:rPr lang="en-US" dirty="0" smtClean="0"/>
              <a:t>Function names of </a:t>
            </a:r>
            <a:r>
              <a:rPr lang="en-US" smtClean="0"/>
              <a:t>imported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pPr lvl="1"/>
            <a:r>
              <a:rPr lang="en-US" dirty="0" smtClean="0"/>
              <a:t>Already possible by injecting bash into literal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 smtClean="0"/>
          </a:p>
          <a:p>
            <a:r>
              <a:rPr lang="en-US" dirty="0" err="1"/>
              <a:t>BnfAnnotator</a:t>
            </a:r>
            <a:r>
              <a:rPr lang="en-US" dirty="0"/>
              <a:t>: psi-aware </a:t>
            </a:r>
            <a:r>
              <a:rPr lang="en-US" dirty="0" err="1"/>
              <a:t>highlightling</a:t>
            </a:r>
            <a:r>
              <a:rPr lang="en-US" dirty="0"/>
              <a:t> of syntax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hlinkClick r:id="rId2"/>
              </a:rPr>
              <a:t>Unwrap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3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4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27755</TotalTime>
  <Words>1275</Words>
  <Application>Microsoft Macintosh PowerPoint</Application>
  <PresentationFormat>On-screen Show (4:3)</PresentationFormat>
  <Paragraphs>119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v0.7 Changelog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100</cp:revision>
  <dcterms:created xsi:type="dcterms:W3CDTF">2010-11-08T20:39:17Z</dcterms:created>
  <dcterms:modified xsi:type="dcterms:W3CDTF">2012-02-13T21:21:25Z</dcterms:modified>
</cp:coreProperties>
</file>