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Live Templates</a:t>
            </a:r>
          </a:p>
          <a:p>
            <a:r>
              <a:rPr lang="en-US" dirty="0" err="1" smtClean="0"/>
              <a:t>Quickfixes</a:t>
            </a:r>
            <a:r>
              <a:rPr lang="en-US" dirty="0" smtClean="0"/>
              <a:t> for common problems</a:t>
            </a:r>
          </a:p>
          <a:p>
            <a:pPr lvl="1"/>
            <a:r>
              <a:rPr lang="en-US" dirty="0" smtClean="0"/>
              <a:t>Incorrect subset</a:t>
            </a:r>
          </a:p>
          <a:p>
            <a:r>
              <a:rPr lang="en-US" dirty="0" smtClean="0"/>
              <a:t>Folding</a:t>
            </a:r>
          </a:p>
          <a:p>
            <a:pPr lvl="1"/>
            <a:r>
              <a:rPr lang="en-US" dirty="0" err="1"/>
              <a:t>ArcFoldingBuilder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/>
              <a:t>navigation to variable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(excellent) Example</a:t>
            </a:r>
            <a:r>
              <a:rPr lang="en-US" dirty="0"/>
              <a:t>: </a:t>
            </a:r>
            <a:r>
              <a:rPr lang="en-US" dirty="0" err="1" smtClean="0"/>
              <a:t>ArcChooser</a:t>
            </a:r>
            <a:endParaRPr lang="en-US" dirty="0"/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/>
              <a:t>Example? </a:t>
            </a:r>
            <a:r>
              <a:rPr lang="en-US" dirty="0" err="1" smtClean="0"/>
              <a:t>Arc:ReplToolWindow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218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R4Intellij</vt:lpstr>
      <vt:lpstr>Lexer</vt:lpstr>
      <vt:lpstr>Parser</vt:lpstr>
      <vt:lpstr>Roadmap (coming soon)</vt:lpstr>
      <vt:lpstr>Roadmap (later)</vt:lpstr>
      <vt:lpstr>Roadmap (far future)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10</cp:revision>
  <dcterms:created xsi:type="dcterms:W3CDTF">2010-11-08T20:39:17Z</dcterms:created>
  <dcterms:modified xsi:type="dcterms:W3CDTF">2011-12-12T23:28:26Z</dcterms:modified>
</cp:coreProperties>
</file>