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67" r:id="rId21"/>
    <p:sldId id="274" r:id="rId22"/>
    <p:sldId id="271" r:id="rId23"/>
    <p:sldId id="270" r:id="rId24"/>
    <p:sldId id="273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via AppleScript)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syntax elements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dirty="0" err="1" smtClean="0"/>
              <a:t>Basci</a:t>
            </a:r>
            <a:r>
              <a:rPr lang="en-US" dirty="0" smtClean="0"/>
              <a:t>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Already possible by injecting bash </a:t>
            </a:r>
            <a:r>
              <a:rPr lang="en-US" smtClean="0"/>
              <a:t>into literal</a:t>
            </a:r>
            <a:endParaRPr lang="en-US" dirty="0" smtClean="0"/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17330</TotalTime>
  <Words>1252</Words>
  <Application>Microsoft Macintosh PowerPoint</Application>
  <PresentationFormat>On-screen Show (4:3)</PresentationFormat>
  <Paragraphs>113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84</cp:revision>
  <dcterms:created xsi:type="dcterms:W3CDTF">2010-11-08T20:39:17Z</dcterms:created>
  <dcterms:modified xsi:type="dcterms:W3CDTF">2012-01-17T01:04:30Z</dcterms:modified>
</cp:coreProperties>
</file>