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84" r:id="rId21"/>
    <p:sldId id="267" r:id="rId22"/>
    <p:sldId id="274" r:id="rId23"/>
    <p:sldId id="271" r:id="rId24"/>
    <p:sldId id="270" r:id="rId25"/>
    <p:sldId id="273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84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dout.org/rcookbook/Graphs" TargetMode="External"/><Relationship Id="rId4" Type="http://schemas.openxmlformats.org/officeDocument/2006/relationships/hyperlink" Target="http://www.ansorg-it.com/en/products_bashsupport.htm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idea/webhelp/unwrapping-and-removing-statemen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usages of functions and variables in file</a:t>
            </a:r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</a:t>
            </a:r>
            <a:r>
              <a:rPr lang="en-US" dirty="0" smtClean="0"/>
              <a:t>declaration) </a:t>
            </a:r>
          </a:p>
          <a:p>
            <a:r>
              <a:rPr lang="en-US" dirty="0" smtClean="0"/>
              <a:t>Code section folding</a:t>
            </a:r>
          </a:p>
          <a:p>
            <a:r>
              <a:rPr lang="en-US" dirty="0" smtClean="0"/>
              <a:t>Code evaluation connectors for Windows (</a:t>
            </a:r>
            <a:r>
              <a:rPr lang="en-US" dirty="0" err="1" smtClean="0"/>
              <a:t>Rgui</a:t>
            </a:r>
            <a:r>
              <a:rPr lang="en-US" dirty="0" smtClean="0"/>
              <a:t>) and </a:t>
            </a:r>
            <a:r>
              <a:rPr lang="en-US" dirty="0" err="1" smtClean="0"/>
              <a:t>MacOS</a:t>
            </a:r>
            <a:r>
              <a:rPr lang="en-US" dirty="0" smtClean="0"/>
              <a:t> (</a:t>
            </a:r>
            <a:r>
              <a:rPr lang="en-US" dirty="0" err="1" smtClean="0"/>
              <a:t>Rgui</a:t>
            </a:r>
            <a:r>
              <a:rPr lang="en-US" dirty="0" smtClean="0"/>
              <a:t> via AppleScript)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vs. </a:t>
            </a:r>
            <a:r>
              <a:rPr lang="en-US" dirty="0" smtClean="0"/>
              <a:t>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Inspections: Error warning + fix</a:t>
            </a:r>
          </a:p>
          <a:p>
            <a:pPr lvl="1"/>
            <a:r>
              <a:rPr lang="en-US" dirty="0" smtClean="0"/>
              <a:t>Error/warning indicators in code and at the right side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refactorings</a:t>
            </a:r>
            <a:r>
              <a:rPr lang="en-US" dirty="0" smtClean="0"/>
              <a:t> (like expression conversion)</a:t>
            </a:r>
          </a:p>
          <a:p>
            <a:pPr lvl="1"/>
            <a:r>
              <a:rPr lang="en-US" dirty="0" smtClean="0"/>
              <a:t>More hidden: just show up when using Alt-Enter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BnfAnnotator</a:t>
            </a:r>
            <a:r>
              <a:rPr lang="en-US" dirty="0" smtClean="0"/>
              <a:t>: psi-aware </a:t>
            </a:r>
            <a:r>
              <a:rPr lang="en-US" dirty="0" err="1" smtClean="0"/>
              <a:t>highlightling</a:t>
            </a:r>
            <a:r>
              <a:rPr lang="en-US" dirty="0" smtClean="0"/>
              <a:t> of syntax elements</a:t>
            </a:r>
          </a:p>
          <a:p>
            <a:r>
              <a:rPr lang="en-US" dirty="0" smtClean="0"/>
              <a:t>Fix parser</a:t>
            </a:r>
          </a:p>
          <a:p>
            <a:r>
              <a:rPr lang="en-US" dirty="0" smtClean="0"/>
              <a:t>Basic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pPr lvl="1"/>
            <a:r>
              <a:rPr lang="en-US" dirty="0" smtClean="0"/>
              <a:t>Already possible by injecting bash into literal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</a:t>
            </a:r>
            <a:r>
              <a:rPr lang="en-US" dirty="0" smtClean="0"/>
              <a:t>session</a:t>
            </a:r>
          </a:p>
          <a:p>
            <a:r>
              <a:rPr lang="en-US" dirty="0" smtClean="0"/>
              <a:t>Implement </a:t>
            </a:r>
            <a:r>
              <a:rPr lang="en-US" dirty="0" smtClean="0">
                <a:hlinkClick r:id="rId2"/>
              </a:rPr>
              <a:t>Unwrap </a:t>
            </a:r>
            <a:r>
              <a:rPr lang="en-US" dirty="0" smtClean="0"/>
              <a:t>support</a:t>
            </a:r>
            <a:endParaRPr lang="en-US" dirty="0" smtClean="0"/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3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4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21543</TotalTime>
  <Words>1294</Words>
  <Application>Microsoft Macintosh PowerPoint</Application>
  <PresentationFormat>On-screen Show (4:3)</PresentationFormat>
  <Paragraphs>119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Intentions vs. Inspections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90</cp:revision>
  <dcterms:created xsi:type="dcterms:W3CDTF">2010-11-08T20:39:17Z</dcterms:created>
  <dcterms:modified xsi:type="dcterms:W3CDTF">2012-01-24T22:13:38Z</dcterms:modified>
</cp:coreProperties>
</file>