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</a:t>
            </a:r>
            <a:r>
              <a:rPr lang="en-US" dirty="0" smtClean="0"/>
              <a:t>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r>
              <a:rPr lang="en-US" dirty="0" err="1"/>
              <a:t>BnfAnnotator</a:t>
            </a:r>
            <a:r>
              <a:rPr lang="en-US" dirty="0"/>
              <a:t>: psi-aware </a:t>
            </a:r>
            <a:r>
              <a:rPr lang="en-US" dirty="0" err="1"/>
              <a:t>highlightling</a:t>
            </a:r>
            <a:r>
              <a:rPr lang="en-US" dirty="0"/>
              <a:t> of syntax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24407</TotalTime>
  <Words>1294</Words>
  <Application>Microsoft Macintosh PowerPoint</Application>
  <PresentationFormat>On-screen Show (4:3)</PresentationFormat>
  <Paragraphs>119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92</cp:revision>
  <dcterms:created xsi:type="dcterms:W3CDTF">2010-11-08T20:39:17Z</dcterms:created>
  <dcterms:modified xsi:type="dcterms:W3CDTF">2012-02-04T19:51:47Z</dcterms:modified>
</cp:coreProperties>
</file>