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86" r:id="rId4"/>
    <p:sldId id="282" r:id="rId5"/>
    <p:sldId id="259" r:id="rId6"/>
    <p:sldId id="283" r:id="rId7"/>
    <p:sldId id="260" r:id="rId8"/>
    <p:sldId id="261" r:id="rId9"/>
    <p:sldId id="277" r:id="rId10"/>
    <p:sldId id="258" r:id="rId11"/>
    <p:sldId id="275" r:id="rId12"/>
    <p:sldId id="262" r:id="rId13"/>
    <p:sldId id="264" r:id="rId14"/>
    <p:sldId id="272" r:id="rId15"/>
    <p:sldId id="265" r:id="rId16"/>
    <p:sldId id="266" r:id="rId17"/>
    <p:sldId id="269" r:id="rId18"/>
    <p:sldId id="276" r:id="rId19"/>
    <p:sldId id="279" r:id="rId20"/>
    <p:sldId id="268" r:id="rId21"/>
    <p:sldId id="284" r:id="rId22"/>
    <p:sldId id="267" r:id="rId23"/>
    <p:sldId id="274" r:id="rId24"/>
    <p:sldId id="271" r:id="rId25"/>
    <p:sldId id="270" r:id="rId26"/>
    <p:sldId id="273" r:id="rId27"/>
    <p:sldId id="278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5"/>
            <p14:sldId id="286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4/19/12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v0.7 </a:t>
            </a:r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Tab-push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4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v0.7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life-templates </a:t>
            </a:r>
            <a:r>
              <a:rPr lang="en-US" smtClean="0"/>
              <a:t>into release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</a:p>
          <a:p>
            <a:r>
              <a:rPr lang="en-US" dirty="0" smtClean="0"/>
              <a:t>Smart code completion</a:t>
            </a:r>
          </a:p>
          <a:p>
            <a:pPr lvl="1"/>
            <a:r>
              <a:rPr lang="en-US" dirty="0" smtClean="0"/>
              <a:t>Package names in library statements</a:t>
            </a:r>
          </a:p>
          <a:p>
            <a:pPr lvl="1"/>
            <a:r>
              <a:rPr lang="en-US" dirty="0" smtClean="0"/>
              <a:t>Named function arguments</a:t>
            </a:r>
          </a:p>
          <a:p>
            <a:pPr lvl="1"/>
            <a:r>
              <a:rPr lang="en-US" dirty="0" smtClean="0"/>
              <a:t>Function names of </a:t>
            </a:r>
            <a:r>
              <a:rPr lang="en-US" smtClean="0"/>
              <a:t>imported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 smtClean="0"/>
          </a:p>
          <a:p>
            <a:r>
              <a:rPr lang="en-US" dirty="0" err="1"/>
              <a:t>BnfAnnotator</a:t>
            </a:r>
            <a:r>
              <a:rPr lang="en-US" dirty="0"/>
              <a:t>: psi-aware </a:t>
            </a:r>
            <a:r>
              <a:rPr lang="en-US" dirty="0" err="1"/>
              <a:t>highlightling</a:t>
            </a:r>
            <a:r>
              <a:rPr lang="en-US" dirty="0"/>
              <a:t> of syntax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27759</TotalTime>
  <Words>1287</Words>
  <Application>Microsoft Macintosh PowerPoint</Application>
  <PresentationFormat>On-screen Show (4:3)</PresentationFormat>
  <Paragraphs>122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R4Intellij</vt:lpstr>
      <vt:lpstr>v0.7 Changelog</vt:lpstr>
      <vt:lpstr>Todo v0.7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101</cp:revision>
  <dcterms:created xsi:type="dcterms:W3CDTF">2010-11-08T20:39:17Z</dcterms:created>
  <dcterms:modified xsi:type="dcterms:W3CDTF">2012-04-19T20:42:08Z</dcterms:modified>
</cp:coreProperties>
</file>