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/>
              <a:t>Klik på ikonet for at tilføje et billede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F5E7D7BA-0E97-8161-2BF5-E05DDD55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33" y="-7368"/>
            <a:ext cx="6807896" cy="68622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FF7AE103-33DE-A46C-5150-8E7EDF49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04" y="-7368"/>
            <a:ext cx="4816258" cy="2497399"/>
          </a:xfrm>
        </p:spPr>
        <p:txBody>
          <a:bodyPr/>
          <a:lstStyle/>
          <a:p>
            <a:r>
              <a:rPr lang="da-DK" sz="8000" dirty="0" err="1">
                <a:solidFill>
                  <a:srgbClr val="00B050"/>
                </a:solidFill>
              </a:rPr>
              <a:t>Mario’s</a:t>
            </a:r>
            <a:r>
              <a:rPr lang="da-DK" sz="8000" dirty="0">
                <a:solidFill>
                  <a:srgbClr val="00B050"/>
                </a:solidFill>
              </a:rPr>
              <a:t> Pizzabar</a:t>
            </a:r>
          </a:p>
        </p:txBody>
      </p:sp>
      <p:sp>
        <p:nvSpPr>
          <p:cNvPr id="9" name="Undertitel 8">
            <a:extLst>
              <a:ext uri="{FF2B5EF4-FFF2-40B4-BE49-F238E27FC236}">
                <a16:creationId xmlns:a16="http://schemas.microsoft.com/office/drawing/2014/main" id="{D45EFB0B-0D3B-195B-330B-4A4D27650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4190" y="4613859"/>
            <a:ext cx="2231695" cy="2738919"/>
          </a:xfrm>
        </p:spPr>
        <p:txBody>
          <a:bodyPr>
            <a:normAutofit/>
          </a:bodyPr>
          <a:lstStyle/>
          <a:p>
            <a:r>
              <a:rPr lang="da-DK" dirty="0"/>
              <a:t>Af </a:t>
            </a:r>
            <a:r>
              <a:rPr lang="da-DK" dirty="0" err="1"/>
              <a:t>Brestir</a:t>
            </a:r>
            <a:r>
              <a:rPr lang="da-DK" dirty="0"/>
              <a:t>, Anton, </a:t>
            </a:r>
            <a:r>
              <a:rPr lang="da-DK" dirty="0" err="1"/>
              <a:t>thomas</a:t>
            </a:r>
            <a:r>
              <a:rPr lang="da-DK" dirty="0"/>
              <a:t> og Angelo</a:t>
            </a:r>
          </a:p>
        </p:txBody>
      </p:sp>
    </p:spTree>
    <p:extLst>
      <p:ext uri="{BB962C8B-B14F-4D97-AF65-F5344CB8AC3E}">
        <p14:creationId xmlns:p14="http://schemas.microsoft.com/office/powerpoint/2010/main" val="114030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78862-3D2E-FCF4-7713-7F792E48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INhold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F0EE6C-61C3-D7EB-D27E-74413524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800" b="1" dirty="0">
                <a:solidFill>
                  <a:schemeClr val="tx1"/>
                </a:solidFill>
                <a:latin typeface="Arial" panose="020B0604020202020204" pitchFamily="34" charset="0"/>
              </a:rPr>
              <a:t>Risiko Analyse</a:t>
            </a:r>
            <a:r>
              <a:rPr lang="da-DK" sz="1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da-DK" sz="1800" b="0" i="0" u="none" strike="noStrike" baseline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da-DK" sz="1800" b="1" i="0" u="none" strike="noStrike" baseline="0" dirty="0" err="1">
                <a:solidFill>
                  <a:schemeClr val="tx1"/>
                </a:solidFill>
                <a:latin typeface="Arial" panose="020B0604020202020204" pitchFamily="34" charset="0"/>
              </a:rPr>
              <a:t>Scrum</a:t>
            </a:r>
            <a:r>
              <a:rPr lang="da-DK" sz="1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da-DK" sz="1800" b="0" i="0" u="none" strike="noStrike" baseline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da-DK" sz="1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Product </a:t>
            </a:r>
            <a:r>
              <a:rPr lang="da-DK" sz="1800" b="1" i="0" u="none" strike="noStrike" baseline="0" dirty="0" err="1">
                <a:solidFill>
                  <a:schemeClr val="tx1"/>
                </a:solidFill>
                <a:latin typeface="Arial" panose="020B0604020202020204" pitchFamily="34" charset="0"/>
              </a:rPr>
              <a:t>Backlog</a:t>
            </a:r>
            <a:r>
              <a:rPr lang="da-DK" sz="1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da-DK" sz="1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Sprints:</a:t>
            </a:r>
            <a:endParaRPr lang="da-DK" sz="1800" b="0" i="0" u="none" strike="noStrike" baseline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9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36E22800-C240-6C78-CF04-0B9B5BA10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35765"/>
              </p:ext>
            </p:extLst>
          </p:nvPr>
        </p:nvGraphicFramePr>
        <p:xfrm>
          <a:off x="0" y="0"/>
          <a:ext cx="12191998" cy="621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85477047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621641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081521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2233133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323506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102303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46838367"/>
                    </a:ext>
                  </a:extLst>
                </a:gridCol>
              </a:tblGrid>
              <a:tr h="1226593">
                <a:tc>
                  <a:txBody>
                    <a:bodyPr/>
                    <a:lstStyle/>
                    <a:p>
                      <a:r>
                        <a:rPr lang="da-DK" dirty="0"/>
                        <a:t>Risiko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Sandsynlighed (fra1-5)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Konsekvens </a:t>
                      </a:r>
                    </a:p>
                    <a:p>
                      <a:r>
                        <a:rPr lang="da-DK" dirty="0"/>
                        <a:t>(fra 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Risikofaktor</a:t>
                      </a:r>
                    </a:p>
                    <a:p>
                      <a:r>
                        <a:rPr lang="da-DK" dirty="0"/>
                        <a:t>(S*K)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Reducer Sandsynlighed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Reducer Konsekvens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Omkostninger til Afhjælpning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83395"/>
                  </a:ext>
                </a:extLst>
              </a:tr>
              <a:tr h="710645">
                <a:tc>
                  <a:txBody>
                    <a:bodyPr/>
                    <a:lstStyle/>
                    <a:p>
                      <a:r>
                        <a:rPr lang="da-DK" dirty="0"/>
                        <a:t>Miste kunder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Backups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Tilbud til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77716"/>
                  </a:ext>
                </a:extLst>
              </a:tr>
              <a:tr h="710645"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Insufficient </a:t>
                      </a: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(ram)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Extra ram or </a:t>
                      </a:r>
                      <a:r>
                        <a:rPr lang="en-US" noProof="0" dirty="0"/>
                        <a:t>close</a:t>
                      </a:r>
                      <a:r>
                        <a:rPr lang="da-DK" dirty="0"/>
                        <a:t> </a:t>
                      </a:r>
                      <a:r>
                        <a:rPr lang="en-US" noProof="0" dirty="0"/>
                        <a:t>other</a:t>
                      </a:r>
                      <a:r>
                        <a:rPr lang="da-DK" dirty="0"/>
                        <a:t> programs on the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63979"/>
                  </a:ext>
                </a:extLst>
              </a:tr>
              <a:tr h="710645">
                <a:tc>
                  <a:txBody>
                    <a:bodyPr/>
                    <a:lstStyle/>
                    <a:p>
                      <a:r>
                        <a:rPr lang="en-US" noProof="0" dirty="0"/>
                        <a:t>Card decline/card reader not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Reset card reader/try another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Offer to pay in cash.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11539"/>
                  </a:ext>
                </a:extLst>
              </a:tr>
              <a:tr h="710645">
                <a:tc>
                  <a:txBody>
                    <a:bodyPr/>
                    <a:lstStyle/>
                    <a:p>
                      <a:r>
                        <a:rPr lang="en-US" noProof="0" dirty="0"/>
                        <a:t>Wrong order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Check the finished product more carefully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Offer a discount or offer the wrong order for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15816"/>
                  </a:ext>
                </a:extLst>
              </a:tr>
              <a:tr h="710645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6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98468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42</TotalTime>
  <Words>116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Mario’s Pizzabar</vt:lpstr>
      <vt:lpstr>INhold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Angelo Hjulskov</dc:creator>
  <cp:lastModifiedBy>Angelo Hjulskov</cp:lastModifiedBy>
  <cp:revision>1</cp:revision>
  <dcterms:created xsi:type="dcterms:W3CDTF">2024-10-31T22:42:28Z</dcterms:created>
  <dcterms:modified xsi:type="dcterms:W3CDTF">2024-10-31T23:25:05Z</dcterms:modified>
</cp:coreProperties>
</file>