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C4BB-D454-4A48-A400-B8BC00A2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840F7-7444-4240-A254-FBA5AC05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E2927-D423-481D-9923-7365BD7F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65F9-61DE-4C45-9A18-3A53C95D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361C7-27C7-4688-8ECA-1EFEC5C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153B3-0066-4CFC-8042-7198F7C7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77EC8-FC03-4894-B62D-C0B118AB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A8881-B7CF-45C6-AA31-DB615717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A55CD-2E6E-42FE-87BE-691C852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E3ABF-8313-47CC-9186-E2470908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7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9C7AF0-C6E6-48F6-8D98-E44609521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FD64B-925E-4E65-8F98-C736AC14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DEE5D-9EA1-46D5-8C74-B5162B48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E172F-6FE2-481B-845A-C428602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799DD-8C70-4EAA-B686-7C9DBA61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E81E3-F8F0-4749-8A9B-DCD48321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A978-C927-424C-939E-913B0EB2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68144-F5C0-4CFA-8C83-4D4BCD51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4B4F2-0F99-47D0-B2C7-D6666B61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50855-AF1F-43BC-8738-9AFCFE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9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9FA38-9C73-4D65-8826-F6CD4720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388EA-A285-4A90-B204-7A5F7905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92380-BD43-4180-B692-50EBC376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D5CC3-442D-40AB-BB90-9992C6E6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3AEB1-A25B-4876-8002-723D6FEC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1A72-601D-4B95-8A34-0791ABF7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B015D-EDD7-4BCD-A1D4-1AA4B1AA2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03B2F-A650-4459-A4A2-FACDAA10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834B0-90BA-43C8-AA3F-85C3F13E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A757-EB34-4765-B5DB-8809A6ED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6694F-2E80-42D0-88AC-964D525F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CD02-D2CE-4ED6-A889-6BF339D7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876EB-E0CC-458C-B65A-FD117206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8BD7DF-0F8F-4FDA-87DD-87387400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4F9B-6354-4DED-AC9F-A2EF5918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C06A75-DD39-40D3-B140-58BA76D82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4825C0-1A10-4C76-A1B8-81210309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20FE1F-FEE9-4449-8273-D5522599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AA3EB-0BB0-45B9-AAC9-6D8DD8A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1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06C8-5850-4C88-9D6F-A81A89F4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9FFC2-95B9-408B-9DD5-EDADB90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7FBC0-CA58-4C6C-BDF8-E30FEA6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ECD10-263E-480A-9D4D-591FD77B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20344-8771-444E-95C9-329EF67E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A272AA-2F34-4713-A193-E0922930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F2511-BD57-48C9-A79D-D597A082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4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DCC29-C2E9-4D7C-A490-DE5E7C02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36387-AA7C-42F3-98E7-2F204E6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01FE2-6690-42C8-92ED-BA9E6FA1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741D6-9824-4AB7-BF95-5E011129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B1F2-91F6-4610-A124-C146C75C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C683C-0747-4719-AEAF-E5C47D1B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0143D-C99C-47CF-9D42-2E1D96CE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20985-5AA7-4852-AE14-F5E18BD6F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9AAB2-8039-4994-8F88-1CEE008C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72AD4-77FD-402A-99D6-5482FCA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74D38-F4BA-49CC-9042-98BF7CDA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979E2-F39B-4C9F-ADAE-019696CD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D5149-7717-41A8-9004-D5387A54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687F2-F10E-49BC-A33D-6AE5CA59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43ECD-538A-464B-A014-5CAD6CE6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DAB8-398F-413D-9160-F7DC7BBDA75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F260B-7849-4E0F-804C-77CC781B9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404FF-B50E-405F-8AF0-30932AF22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1684-D0AD-4D41-913E-BAA3643C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24DC28-A916-4328-A786-7D83E20C8304}"/>
              </a:ext>
            </a:extLst>
          </p:cNvPr>
          <p:cNvGrpSpPr/>
          <p:nvPr/>
        </p:nvGrpSpPr>
        <p:grpSpPr>
          <a:xfrm>
            <a:off x="1541932" y="1488142"/>
            <a:ext cx="1846729" cy="3460376"/>
            <a:chOff x="1954307" y="1272988"/>
            <a:chExt cx="1846729" cy="33169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1E2158-7BD1-4436-8C5F-9FDDE4D8AA50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1B5-092B-4C5A-9C1C-E601629C3302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View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BCC5E1-A5BE-47AD-84D4-51E5F49AA600}"/>
              </a:ext>
            </a:extLst>
          </p:cNvPr>
          <p:cNvGrpSpPr/>
          <p:nvPr/>
        </p:nvGrpSpPr>
        <p:grpSpPr>
          <a:xfrm>
            <a:off x="5208497" y="1488142"/>
            <a:ext cx="1846729" cy="3460376"/>
            <a:chOff x="1954307" y="1272988"/>
            <a:chExt cx="1846729" cy="33169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0B7ABB-C9A7-4310-AEC0-D230C757D8B4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996FC8-8514-43F7-A40B-B8EFB817D66C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115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Controller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(Activity/</a:t>
              </a:r>
            </a:p>
            <a:p>
              <a:pPr algn="ctr"/>
              <a:r>
                <a:rPr lang="en-US" altLang="ko-KR" dirty="0"/>
                <a:t>Fragment)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0473AA-B999-477A-AD90-99AE1DEE5366}"/>
              </a:ext>
            </a:extLst>
          </p:cNvPr>
          <p:cNvGrpSpPr/>
          <p:nvPr/>
        </p:nvGrpSpPr>
        <p:grpSpPr>
          <a:xfrm>
            <a:off x="8937814" y="1488142"/>
            <a:ext cx="1846729" cy="3460376"/>
            <a:chOff x="1954307" y="1272988"/>
            <a:chExt cx="1846729" cy="33169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762B4-EF7A-407A-BB31-F765A2D8D277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F121FF-B113-425A-8450-CA0E62B68E55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Model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CA2364-7C56-4517-96E8-1B29314CA41C}"/>
              </a:ext>
            </a:extLst>
          </p:cNvPr>
          <p:cNvCxnSpPr>
            <a:stCxn id="19" idx="3"/>
          </p:cNvCxnSpPr>
          <p:nvPr/>
        </p:nvCxnSpPr>
        <p:spPr>
          <a:xfrm>
            <a:off x="3388661" y="3382085"/>
            <a:ext cx="18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C68ABD-6131-4203-9B3C-A5FA0DCCB9A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055226" y="3375511"/>
            <a:ext cx="1882588" cy="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5C6BFF-9024-44A1-9BE6-4FA7B8AEBE8E}"/>
              </a:ext>
            </a:extLst>
          </p:cNvPr>
          <p:cNvSpPr txBox="1"/>
          <p:nvPr/>
        </p:nvSpPr>
        <p:spPr>
          <a:xfrm>
            <a:off x="5616389" y="488541"/>
            <a:ext cx="95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MVC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EBF9CB-CACF-42F2-B8A3-C2A3DAD299F9}"/>
              </a:ext>
            </a:extLst>
          </p:cNvPr>
          <p:cNvSpPr txBox="1"/>
          <p:nvPr/>
        </p:nvSpPr>
        <p:spPr>
          <a:xfrm>
            <a:off x="2093239" y="37384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(.xml)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76A8F5-6D9E-44F2-A71F-3DB11904A978}"/>
              </a:ext>
            </a:extLst>
          </p:cNvPr>
          <p:cNvSpPr txBox="1"/>
          <p:nvPr/>
        </p:nvSpPr>
        <p:spPr>
          <a:xfrm>
            <a:off x="9449045" y="374129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(logic)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4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216657A-616F-43A5-8E0F-5BE3948D1FA2}"/>
              </a:ext>
            </a:extLst>
          </p:cNvPr>
          <p:cNvGrpSpPr/>
          <p:nvPr/>
        </p:nvGrpSpPr>
        <p:grpSpPr>
          <a:xfrm>
            <a:off x="681318" y="1464839"/>
            <a:ext cx="1210235" cy="1964161"/>
            <a:chOff x="1954307" y="1272988"/>
            <a:chExt cx="1846729" cy="33169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6FCB61-9896-45CE-877C-55C83BD97B2F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F10CE3-1AE3-4D81-B33C-B41475C180BD}"/>
                </a:ext>
              </a:extLst>
            </p:cNvPr>
            <p:cNvSpPr txBox="1"/>
            <p:nvPr/>
          </p:nvSpPr>
          <p:spPr>
            <a:xfrm>
              <a:off x="1954307" y="2746793"/>
              <a:ext cx="184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Splash </a:t>
              </a:r>
              <a:r>
                <a:rPr lang="en-US" altLang="ko-KR" dirty="0" err="1"/>
                <a:t>Acitivity</a:t>
              </a:r>
              <a:endParaRPr lang="en-US" altLang="ko-KR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A75E63-2B09-4117-837E-A4FAD61472C7}"/>
              </a:ext>
            </a:extLst>
          </p:cNvPr>
          <p:cNvSpPr txBox="1"/>
          <p:nvPr/>
        </p:nvSpPr>
        <p:spPr>
          <a:xfrm>
            <a:off x="4783028" y="414099"/>
            <a:ext cx="2930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Controller - Model</a:t>
            </a:r>
            <a:endParaRPr lang="ko-KR" altLang="en-US" sz="2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33A897-866E-4C13-82EE-B050F570FAC5}"/>
              </a:ext>
            </a:extLst>
          </p:cNvPr>
          <p:cNvGrpSpPr/>
          <p:nvPr/>
        </p:nvGrpSpPr>
        <p:grpSpPr>
          <a:xfrm>
            <a:off x="2662518" y="1464839"/>
            <a:ext cx="1210235" cy="1964161"/>
            <a:chOff x="1954307" y="1272988"/>
            <a:chExt cx="1846729" cy="33169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1890849-1BF3-4693-A295-6F1F1041E5F1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E2154-26CE-48AA-9264-D5FB26ADE2F4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109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Login </a:t>
              </a:r>
              <a:r>
                <a:rPr lang="en-US" altLang="ko-KR" dirty="0" err="1"/>
                <a:t>Acitivity</a:t>
              </a:r>
              <a:endParaRPr lang="en-US" altLang="ko-KR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530226-11BE-428E-9D86-C8E62D96E3BF}"/>
              </a:ext>
            </a:extLst>
          </p:cNvPr>
          <p:cNvGrpSpPr/>
          <p:nvPr/>
        </p:nvGrpSpPr>
        <p:grpSpPr>
          <a:xfrm>
            <a:off x="4666128" y="1464839"/>
            <a:ext cx="1210235" cy="1964161"/>
            <a:chOff x="1954307" y="1272988"/>
            <a:chExt cx="1846729" cy="33169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AADBEA-941F-4F2A-9AA5-24422311F435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C7A745-06B6-4B4E-AF17-56D11FF3EDEF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109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en-US" altLang="ko-KR" dirty="0" err="1"/>
                <a:t>Acitivity</a:t>
              </a:r>
              <a:endParaRPr lang="en-US" altLang="ko-KR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D7391F-527C-4E72-95C4-0DA9FA4F3F69}"/>
              </a:ext>
            </a:extLst>
          </p:cNvPr>
          <p:cNvGrpSpPr/>
          <p:nvPr/>
        </p:nvGrpSpPr>
        <p:grpSpPr>
          <a:xfrm>
            <a:off x="6620434" y="1464839"/>
            <a:ext cx="1210235" cy="1964161"/>
            <a:chOff x="1954307" y="1272988"/>
            <a:chExt cx="1846729" cy="33169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9BD87FD-B8DC-46C3-9940-FDA81C892D4A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C6B69-9A9D-43E1-BAB5-D961A4EF30B5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109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배송요청</a:t>
              </a:r>
              <a:r>
                <a:rPr lang="en-US" altLang="ko-KR" dirty="0"/>
                <a:t> </a:t>
              </a:r>
              <a:r>
                <a:rPr lang="en-US" altLang="ko-KR" dirty="0" err="1"/>
                <a:t>Acitivity</a:t>
              </a:r>
              <a:endParaRPr lang="en-US" altLang="ko-KR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DDDDBF-0286-4FA9-87B9-B493ECB5AE54}"/>
              </a:ext>
            </a:extLst>
          </p:cNvPr>
          <p:cNvCxnSpPr>
            <a:stCxn id="6" idx="3"/>
          </p:cNvCxnSpPr>
          <p:nvPr/>
        </p:nvCxnSpPr>
        <p:spPr>
          <a:xfrm flipV="1">
            <a:off x="1891553" y="2446919"/>
            <a:ext cx="770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340508-9AE7-43AA-B606-95244641B344}"/>
              </a:ext>
            </a:extLst>
          </p:cNvPr>
          <p:cNvCxnSpPr/>
          <p:nvPr/>
        </p:nvCxnSpPr>
        <p:spPr>
          <a:xfrm flipV="1">
            <a:off x="3895163" y="2446919"/>
            <a:ext cx="770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143E7E-9FC6-4A10-A02C-69D53446611F}"/>
              </a:ext>
            </a:extLst>
          </p:cNvPr>
          <p:cNvCxnSpPr/>
          <p:nvPr/>
        </p:nvCxnSpPr>
        <p:spPr>
          <a:xfrm flipV="1">
            <a:off x="5862916" y="2446919"/>
            <a:ext cx="770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A8A910-14F8-4E78-9A60-903E39EF42E2}"/>
              </a:ext>
            </a:extLst>
          </p:cNvPr>
          <p:cNvCxnSpPr>
            <a:cxnSpLocks/>
          </p:cNvCxnSpPr>
          <p:nvPr/>
        </p:nvCxnSpPr>
        <p:spPr>
          <a:xfrm flipH="1">
            <a:off x="5862916" y="2842150"/>
            <a:ext cx="75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DD4EC2-A7A7-4945-9AAF-D0F4AA54FB00}"/>
              </a:ext>
            </a:extLst>
          </p:cNvPr>
          <p:cNvGrpSpPr/>
          <p:nvPr/>
        </p:nvGrpSpPr>
        <p:grpSpPr>
          <a:xfrm>
            <a:off x="4666128" y="4442902"/>
            <a:ext cx="1210235" cy="1964161"/>
            <a:chOff x="1954307" y="1272988"/>
            <a:chExt cx="1846729" cy="33169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75B19E-9A4C-453D-94BD-38B4310CF4D5}"/>
                </a:ext>
              </a:extLst>
            </p:cNvPr>
            <p:cNvSpPr/>
            <p:nvPr/>
          </p:nvSpPr>
          <p:spPr>
            <a:xfrm>
              <a:off x="1954307" y="1272988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E92ADF-CAB9-4BF3-A64D-3C98BF8A29C4}"/>
                </a:ext>
              </a:extLst>
            </p:cNvPr>
            <p:cNvSpPr txBox="1"/>
            <p:nvPr/>
          </p:nvSpPr>
          <p:spPr>
            <a:xfrm>
              <a:off x="1954307" y="2746794"/>
              <a:ext cx="1846729" cy="109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설정</a:t>
              </a:r>
              <a:r>
                <a:rPr lang="en-US" altLang="ko-KR" dirty="0"/>
                <a:t> Activity</a:t>
              </a: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529CB1-1E00-491A-8EB2-E4A099C19D69}"/>
              </a:ext>
            </a:extLst>
          </p:cNvPr>
          <p:cNvCxnSpPr>
            <a:cxnSpLocks/>
          </p:cNvCxnSpPr>
          <p:nvPr/>
        </p:nvCxnSpPr>
        <p:spPr>
          <a:xfrm flipV="1">
            <a:off x="5029199" y="3429000"/>
            <a:ext cx="0" cy="10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016855-5A89-49C9-A769-6DAAB9DD5A1F}"/>
              </a:ext>
            </a:extLst>
          </p:cNvPr>
          <p:cNvCxnSpPr>
            <a:cxnSpLocks/>
          </p:cNvCxnSpPr>
          <p:nvPr/>
        </p:nvCxnSpPr>
        <p:spPr>
          <a:xfrm>
            <a:off x="5513294" y="3429000"/>
            <a:ext cx="0" cy="10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854DAA-4C13-42F3-BD20-438BDAD57EE4}"/>
              </a:ext>
            </a:extLst>
          </p:cNvPr>
          <p:cNvGrpSpPr/>
          <p:nvPr/>
        </p:nvGrpSpPr>
        <p:grpSpPr>
          <a:xfrm>
            <a:off x="6635372" y="4435285"/>
            <a:ext cx="1253569" cy="1964161"/>
            <a:chOff x="-3891392" y="1444023"/>
            <a:chExt cx="1912853" cy="331694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233C8C2-6297-4F7E-A695-2A46DA5070AD}"/>
                </a:ext>
              </a:extLst>
            </p:cNvPr>
            <p:cNvSpPr/>
            <p:nvPr/>
          </p:nvSpPr>
          <p:spPr>
            <a:xfrm>
              <a:off x="-3891392" y="1444023"/>
              <a:ext cx="1846729" cy="3316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758C23-52D8-4A96-AAD9-43EDD14CDA29}"/>
                </a:ext>
              </a:extLst>
            </p:cNvPr>
            <p:cNvSpPr txBox="1"/>
            <p:nvPr/>
          </p:nvSpPr>
          <p:spPr>
            <a:xfrm>
              <a:off x="-3825268" y="2714504"/>
              <a:ext cx="1846729" cy="109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채팅</a:t>
              </a:r>
              <a:endParaRPr lang="en-US" altLang="ko-KR" dirty="0"/>
            </a:p>
            <a:p>
              <a:pPr algn="ctr"/>
              <a:r>
                <a:rPr lang="en-US" altLang="ko-KR" dirty="0"/>
                <a:t>Activity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B8FB6-817B-4A27-92B1-A5E804863159}"/>
              </a:ext>
            </a:extLst>
          </p:cNvPr>
          <p:cNvSpPr/>
          <p:nvPr/>
        </p:nvSpPr>
        <p:spPr>
          <a:xfrm>
            <a:off x="8601633" y="2208015"/>
            <a:ext cx="1308847" cy="90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배송요청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209BC1-730C-4DF2-AC8E-2B1548AF846A}"/>
              </a:ext>
            </a:extLst>
          </p:cNvPr>
          <p:cNvSpPr/>
          <p:nvPr/>
        </p:nvSpPr>
        <p:spPr>
          <a:xfrm>
            <a:off x="2662518" y="4435285"/>
            <a:ext cx="1308847" cy="90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55D62DA-17C9-4222-9E3F-8EF7FDDD4BBB}"/>
              </a:ext>
            </a:extLst>
          </p:cNvPr>
          <p:cNvCxnSpPr/>
          <p:nvPr/>
        </p:nvCxnSpPr>
        <p:spPr>
          <a:xfrm flipV="1">
            <a:off x="7830668" y="2446919"/>
            <a:ext cx="770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DA2F553-393B-4B09-BA5B-CC01E111E236}"/>
              </a:ext>
            </a:extLst>
          </p:cNvPr>
          <p:cNvCxnSpPr>
            <a:cxnSpLocks/>
          </p:cNvCxnSpPr>
          <p:nvPr/>
        </p:nvCxnSpPr>
        <p:spPr>
          <a:xfrm flipH="1">
            <a:off x="7830668" y="2842150"/>
            <a:ext cx="75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FD2D94A-7E06-42FC-AC65-BEA35947B12B}"/>
              </a:ext>
            </a:extLst>
          </p:cNvPr>
          <p:cNvCxnSpPr>
            <a:cxnSpLocks/>
          </p:cNvCxnSpPr>
          <p:nvPr/>
        </p:nvCxnSpPr>
        <p:spPr>
          <a:xfrm flipV="1">
            <a:off x="3047999" y="3429000"/>
            <a:ext cx="0" cy="10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757E57-6069-4BD7-9097-5F84F3C005EE}"/>
              </a:ext>
            </a:extLst>
          </p:cNvPr>
          <p:cNvCxnSpPr>
            <a:cxnSpLocks/>
          </p:cNvCxnSpPr>
          <p:nvPr/>
        </p:nvCxnSpPr>
        <p:spPr>
          <a:xfrm>
            <a:off x="3532094" y="3429000"/>
            <a:ext cx="0" cy="10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4C91BE-CD0D-4FA4-B4D8-A5F66D995F34}"/>
              </a:ext>
            </a:extLst>
          </p:cNvPr>
          <p:cNvCxnSpPr>
            <a:cxnSpLocks/>
          </p:cNvCxnSpPr>
          <p:nvPr/>
        </p:nvCxnSpPr>
        <p:spPr>
          <a:xfrm>
            <a:off x="5862916" y="3453205"/>
            <a:ext cx="815791" cy="93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C277B8F-9424-416E-BE74-FD486AA372CB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876363" y="3195472"/>
            <a:ext cx="1364128" cy="123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9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9583A-D5C9-40AE-8C8F-F80CC31C19F1}"/>
              </a:ext>
            </a:extLst>
          </p:cNvPr>
          <p:cNvSpPr txBox="1"/>
          <p:nvPr/>
        </p:nvSpPr>
        <p:spPr>
          <a:xfrm>
            <a:off x="5396754" y="203885"/>
            <a:ext cx="187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DataBase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F8530B-B10C-4B87-8677-F28FAC7743CE}"/>
              </a:ext>
            </a:extLst>
          </p:cNvPr>
          <p:cNvSpPr/>
          <p:nvPr/>
        </p:nvSpPr>
        <p:spPr>
          <a:xfrm>
            <a:off x="8259482" y="1056049"/>
            <a:ext cx="1308847" cy="90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배송요청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F59AF-8D23-4D3C-9A57-1401C0E4D09F}"/>
              </a:ext>
            </a:extLst>
          </p:cNvPr>
          <p:cNvSpPr/>
          <p:nvPr/>
        </p:nvSpPr>
        <p:spPr>
          <a:xfrm>
            <a:off x="2723776" y="1056049"/>
            <a:ext cx="1308847" cy="90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930BEB76-EB40-48C1-B03F-C41BA52E9DFD}"/>
              </a:ext>
            </a:extLst>
          </p:cNvPr>
          <p:cNvSpPr/>
          <p:nvPr/>
        </p:nvSpPr>
        <p:spPr>
          <a:xfrm>
            <a:off x="2387599" y="2108200"/>
            <a:ext cx="1981200" cy="44069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1E4B8094-B2DF-401A-B554-0B91CE8DCC45}"/>
              </a:ext>
            </a:extLst>
          </p:cNvPr>
          <p:cNvSpPr/>
          <p:nvPr/>
        </p:nvSpPr>
        <p:spPr>
          <a:xfrm>
            <a:off x="7878484" y="2101073"/>
            <a:ext cx="1981200" cy="44069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150200-FC9B-4237-9CA3-CA1BFC349A78}"/>
              </a:ext>
            </a:extLst>
          </p:cNvPr>
          <p:cNvSpPr/>
          <p:nvPr/>
        </p:nvSpPr>
        <p:spPr>
          <a:xfrm>
            <a:off x="8259482" y="3066253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93F4F1-284F-4541-9090-B6455D2F9CB5}"/>
              </a:ext>
            </a:extLst>
          </p:cNvPr>
          <p:cNvSpPr/>
          <p:nvPr/>
        </p:nvSpPr>
        <p:spPr>
          <a:xfrm>
            <a:off x="5536450" y="1056049"/>
            <a:ext cx="1308847" cy="90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C77A8748-2E12-4183-A366-C3E705554A6B}"/>
              </a:ext>
            </a:extLst>
          </p:cNvPr>
          <p:cNvSpPr/>
          <p:nvPr/>
        </p:nvSpPr>
        <p:spPr>
          <a:xfrm>
            <a:off x="5155452" y="2101073"/>
            <a:ext cx="1981200" cy="44069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5C082D-0C38-46F5-A141-D6F769DC7EBD}"/>
              </a:ext>
            </a:extLst>
          </p:cNvPr>
          <p:cNvSpPr/>
          <p:nvPr/>
        </p:nvSpPr>
        <p:spPr>
          <a:xfrm>
            <a:off x="5346700" y="2067327"/>
            <a:ext cx="1498597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CE4AAD-6BF9-4B9D-8214-112F4537CB9E}"/>
              </a:ext>
            </a:extLst>
          </p:cNvPr>
          <p:cNvSpPr/>
          <p:nvPr/>
        </p:nvSpPr>
        <p:spPr>
          <a:xfrm>
            <a:off x="8259482" y="2193869"/>
            <a:ext cx="1308847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09E5099-B745-4A71-970F-5B13EBE3C73C}"/>
              </a:ext>
            </a:extLst>
          </p:cNvPr>
          <p:cNvSpPr/>
          <p:nvPr/>
        </p:nvSpPr>
        <p:spPr>
          <a:xfrm>
            <a:off x="2628900" y="2108200"/>
            <a:ext cx="1498597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B4947-6434-4E2C-AD82-6B79C72B2A27}"/>
              </a:ext>
            </a:extLst>
          </p:cNvPr>
          <p:cNvSpPr/>
          <p:nvPr/>
        </p:nvSpPr>
        <p:spPr>
          <a:xfrm>
            <a:off x="2775136" y="3021158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nickname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40CB31-8768-40DE-8AC2-FC427BA1BE6E}"/>
              </a:ext>
            </a:extLst>
          </p:cNvPr>
          <p:cNvSpPr/>
          <p:nvPr/>
        </p:nvSpPr>
        <p:spPr>
          <a:xfrm>
            <a:off x="2769720" y="3628161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F82E2F-8886-47C2-922E-3A59FCE50C1B}"/>
              </a:ext>
            </a:extLst>
          </p:cNvPr>
          <p:cNvSpPr/>
          <p:nvPr/>
        </p:nvSpPr>
        <p:spPr>
          <a:xfrm>
            <a:off x="2767103" y="4311650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university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4EC0F4-DDAD-44BB-AA6A-47A6A9F30CA8}"/>
              </a:ext>
            </a:extLst>
          </p:cNvPr>
          <p:cNvSpPr/>
          <p:nvPr/>
        </p:nvSpPr>
        <p:spPr>
          <a:xfrm>
            <a:off x="2767103" y="4995139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B2A1D811-AD44-4D1A-83DD-4AF5106EB96D}"/>
              </a:ext>
            </a:extLst>
          </p:cNvPr>
          <p:cNvSpPr/>
          <p:nvPr/>
        </p:nvSpPr>
        <p:spPr>
          <a:xfrm>
            <a:off x="5204940" y="2895815"/>
            <a:ext cx="1957110" cy="2505723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AFAD219-5FB5-42B8-A25D-D340420A00F1}"/>
              </a:ext>
            </a:extLst>
          </p:cNvPr>
          <p:cNvSpPr/>
          <p:nvPr/>
        </p:nvSpPr>
        <p:spPr>
          <a:xfrm>
            <a:off x="5281143" y="2918403"/>
            <a:ext cx="1729817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chatroom</a:t>
            </a:r>
            <a:endParaRPr lang="ko-KR" altLang="en-US" dirty="0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1F564B5E-FB44-418A-BCCD-61A23561C43B}"/>
              </a:ext>
            </a:extLst>
          </p:cNvPr>
          <p:cNvSpPr/>
          <p:nvPr/>
        </p:nvSpPr>
        <p:spPr>
          <a:xfrm>
            <a:off x="5346700" y="4095784"/>
            <a:ext cx="1664260" cy="1363407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FC4AC6-FF61-407A-90BE-A01E425E6504}"/>
              </a:ext>
            </a:extLst>
          </p:cNvPr>
          <p:cNvSpPr/>
          <p:nvPr/>
        </p:nvSpPr>
        <p:spPr>
          <a:xfrm>
            <a:off x="5450726" y="3991187"/>
            <a:ext cx="1394572" cy="50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C64264-4927-4B09-806D-00B42B5404A8}"/>
              </a:ext>
            </a:extLst>
          </p:cNvPr>
          <p:cNvSpPr/>
          <p:nvPr/>
        </p:nvSpPr>
        <p:spPr>
          <a:xfrm>
            <a:off x="5568385" y="4514927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username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2691E9-3A2E-4B34-A462-A1C978FB7B2E}"/>
              </a:ext>
            </a:extLst>
          </p:cNvPr>
          <p:cNvSpPr/>
          <p:nvPr/>
        </p:nvSpPr>
        <p:spPr>
          <a:xfrm>
            <a:off x="5596772" y="4995352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msg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8E0B4-29D0-4CAC-ACE9-9BD111042A57}"/>
              </a:ext>
            </a:extLst>
          </p:cNvPr>
          <p:cNvSpPr/>
          <p:nvPr/>
        </p:nvSpPr>
        <p:spPr>
          <a:xfrm>
            <a:off x="5396754" y="3500693"/>
            <a:ext cx="156023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roomName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D40845-1BE4-46D6-8304-CD84CFD67A05}"/>
              </a:ext>
            </a:extLst>
          </p:cNvPr>
          <p:cNvSpPr/>
          <p:nvPr/>
        </p:nvSpPr>
        <p:spPr>
          <a:xfrm>
            <a:off x="8261352" y="3628161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startLoc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0DEE2A-3B28-4344-AC82-4D777684118A}"/>
              </a:ext>
            </a:extLst>
          </p:cNvPr>
          <p:cNvSpPr/>
          <p:nvPr/>
        </p:nvSpPr>
        <p:spPr>
          <a:xfrm>
            <a:off x="8261352" y="4195511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endLoc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23E1C1-29B5-4E03-8138-A673A6CEC18C}"/>
              </a:ext>
            </a:extLst>
          </p:cNvPr>
          <p:cNvSpPr/>
          <p:nvPr/>
        </p:nvSpPr>
        <p:spPr>
          <a:xfrm>
            <a:off x="8259482" y="5714366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33385F-AC4E-4D39-997B-40E40F8DA776}"/>
              </a:ext>
            </a:extLst>
          </p:cNvPr>
          <p:cNvSpPr/>
          <p:nvPr/>
        </p:nvSpPr>
        <p:spPr>
          <a:xfrm>
            <a:off x="8259482" y="4718050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D57337-F3BE-4FFE-BFA8-F6BBA56D6056}"/>
              </a:ext>
            </a:extLst>
          </p:cNvPr>
          <p:cNvSpPr/>
          <p:nvPr/>
        </p:nvSpPr>
        <p:spPr>
          <a:xfrm>
            <a:off x="8259482" y="5216208"/>
            <a:ext cx="121546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59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KIMBEOMGYU</dc:creator>
  <cp:lastModifiedBy>정s환훈</cp:lastModifiedBy>
  <cp:revision>19</cp:revision>
  <dcterms:created xsi:type="dcterms:W3CDTF">2021-04-22T06:39:10Z</dcterms:created>
  <dcterms:modified xsi:type="dcterms:W3CDTF">2021-04-24T07:11:29Z</dcterms:modified>
</cp:coreProperties>
</file>