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0" r:id="rId5"/>
    <p:sldId id="259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F2379-5EBB-49E9-AD37-7A7070D871C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71222-9B9C-4B9E-B6D8-CDFB70B5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5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스플래쉬</a:t>
            </a:r>
            <a:r>
              <a:rPr lang="ko-KR" altLang="en-US" dirty="0"/>
              <a:t> 액티비티 이후로 이동하는 로그인 액티비티입니다</a:t>
            </a:r>
            <a:r>
              <a:rPr lang="en-US" altLang="ko-KR" dirty="0"/>
              <a:t>. </a:t>
            </a:r>
            <a:r>
              <a:rPr lang="ko-KR" altLang="en-US" dirty="0"/>
              <a:t>사용자가 이메일과 비밀번호를 입력하여 로그인 버튼을 누르면 </a:t>
            </a:r>
            <a:r>
              <a:rPr lang="en-US" altLang="ko-KR" dirty="0"/>
              <a:t>Firebase</a:t>
            </a:r>
            <a:r>
              <a:rPr lang="ko-KR" altLang="en-US" dirty="0"/>
              <a:t>가 로그인을 처리해줍니다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 재설정을 누르면 이메일 입력 창에 입력된 이메일로 다시 비밀번호 재설정 메일이 가게 됩니다</a:t>
            </a:r>
            <a:r>
              <a:rPr lang="en-US" altLang="ko-KR" dirty="0"/>
              <a:t>. </a:t>
            </a:r>
            <a:r>
              <a:rPr lang="ko-KR" altLang="en-US" dirty="0"/>
              <a:t>회원가입 버튼을 누르면 회원가입 액티비티로 이동합니다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회원가입만 되어 있고 이메일 인증이 되어있지 않은 경우 로그인 버튼을 누를 시 이메일 인증 절차를 거치게 되고</a:t>
            </a:r>
            <a:r>
              <a:rPr lang="en-US" altLang="ko-KR" dirty="0"/>
              <a:t>, </a:t>
            </a:r>
            <a:r>
              <a:rPr lang="ko-KR" altLang="en-US" dirty="0"/>
              <a:t>인증이 완료된 후에 메인 액티비티로 이동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6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회원가입을 위해 회원 정보를 입력하는 액티비티입니다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비밀번호를 입력하여 회원 가입을 하면 </a:t>
            </a:r>
            <a:r>
              <a:rPr lang="en-US" altLang="ko-KR" dirty="0"/>
              <a:t>Firebase</a:t>
            </a:r>
            <a:r>
              <a:rPr lang="ko-KR" altLang="en-US" dirty="0"/>
              <a:t>를 통한 회원 가입이 이뤄집니다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2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비밀번호를 잊어버렸을 때 사용하는 리셋 액티비티입니다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이메일을 입력한 후 재설정 버튼을 누르면 비밀번호 재설정 메일이 </a:t>
            </a:r>
            <a:r>
              <a:rPr lang="en-US" altLang="ko-KR" dirty="0"/>
              <a:t>Firebase</a:t>
            </a:r>
            <a:r>
              <a:rPr lang="ko-KR" altLang="en-US" dirty="0"/>
              <a:t>를 통해 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2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후 이동하는 메인 액티비티입니다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상단의 지도를 터치하여 현재 자신의 위치와 요청들의 위치를 살펴볼 수 있으며</a:t>
            </a:r>
            <a:endParaRPr lang="en-US" altLang="ko-KR" dirty="0"/>
          </a:p>
          <a:p>
            <a:r>
              <a:rPr lang="ko-KR" altLang="en-US" dirty="0"/>
              <a:t>그 아래에 마이페이지</a:t>
            </a:r>
            <a:r>
              <a:rPr lang="en-US" altLang="ko-KR" dirty="0"/>
              <a:t>/</a:t>
            </a:r>
            <a:r>
              <a:rPr lang="ko-KR" altLang="en-US" dirty="0"/>
              <a:t>요청하기</a:t>
            </a:r>
            <a:r>
              <a:rPr lang="en-US" altLang="ko-KR" dirty="0"/>
              <a:t>/</a:t>
            </a:r>
            <a:r>
              <a:rPr lang="ko-KR" altLang="en-US" dirty="0"/>
              <a:t>채팅하기 세 개의 액티비티로 이동하는 버튼이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아래에는 </a:t>
            </a:r>
            <a:r>
              <a:rPr lang="ko-KR" altLang="en-US" dirty="0" err="1"/>
              <a:t>리사이클러</a:t>
            </a:r>
            <a:r>
              <a:rPr lang="ko-KR" altLang="en-US" dirty="0"/>
              <a:t> 뷰로 구현된 요청 목록들을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mySQL</a:t>
            </a:r>
            <a:r>
              <a:rPr lang="ko-KR" altLang="en-US" dirty="0"/>
              <a:t>로 구현한 서버를 통해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요청을 클릭하면 해당 요청에 관련된 정보</a:t>
            </a:r>
            <a:r>
              <a:rPr lang="en-US" altLang="ko-KR" dirty="0"/>
              <a:t> </a:t>
            </a:r>
            <a:r>
              <a:rPr lang="ko-KR" altLang="en-US" dirty="0"/>
              <a:t>및 요청 버튼</a:t>
            </a:r>
            <a:r>
              <a:rPr lang="en-US" altLang="ko-KR" dirty="0"/>
              <a:t>,</a:t>
            </a:r>
            <a:r>
              <a:rPr lang="ko-KR" altLang="en-US" dirty="0"/>
              <a:t> 해당 요청자와 </a:t>
            </a:r>
            <a:r>
              <a:rPr lang="ko-KR" altLang="en-US" dirty="0" err="1"/>
              <a:t>채팅할</a:t>
            </a:r>
            <a:r>
              <a:rPr lang="ko-KR" altLang="en-US" dirty="0"/>
              <a:t> 수 있는 버튼이 나옵니다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1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요청하기를 통해 이동한 요청 폼 작성 액티비티입니다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상세내용</a:t>
            </a:r>
            <a:r>
              <a:rPr lang="en-US" altLang="ko-KR" dirty="0"/>
              <a:t>(</a:t>
            </a:r>
            <a:r>
              <a:rPr lang="ko-KR" altLang="en-US" dirty="0"/>
              <a:t>무게</a:t>
            </a:r>
            <a:r>
              <a:rPr lang="en-US" altLang="ko-KR" dirty="0"/>
              <a:t>,</a:t>
            </a:r>
            <a:r>
              <a:rPr lang="ko-KR" altLang="en-US" dirty="0"/>
              <a:t>크기</a:t>
            </a:r>
            <a:r>
              <a:rPr lang="en-US" altLang="ko-KR" dirty="0"/>
              <a:t>,…)</a:t>
            </a:r>
            <a:r>
              <a:rPr lang="ko-KR" altLang="en-US" dirty="0"/>
              <a:t>를 적은 후 서버에 전송하는 액티비티입니다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7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사용자의 정보를 볼 수 있는 마이페이지 개념의 액티비티입니다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자신의 프로필 사진을 설정할 수 있고 다른 사용자는 해당 사용자의 정보 및 후기를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7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Firebase</a:t>
            </a:r>
            <a:r>
              <a:rPr lang="ko-KR" altLang="en-US" dirty="0"/>
              <a:t>를 통해 구현한 채팅 대기 액티비티입니다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채팅중인 상대방들의 채팅방이 목록으로 나오고</a:t>
            </a:r>
            <a:r>
              <a:rPr lang="en-US" altLang="ko-KR" dirty="0"/>
              <a:t>, </a:t>
            </a:r>
            <a:r>
              <a:rPr lang="ko-KR" altLang="en-US" dirty="0"/>
              <a:t>터치할 시 해당 상대방과의 채팅방으로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Firebase</a:t>
            </a:r>
            <a:r>
              <a:rPr lang="ko-KR" altLang="en-US" dirty="0"/>
              <a:t>를 통해 구현한 채팅 액티비티입니다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완료 버튼을 누르면 </a:t>
            </a:r>
            <a:r>
              <a:rPr lang="ko-KR" altLang="en-US" dirty="0" err="1"/>
              <a:t>푸쉬</a:t>
            </a:r>
            <a:r>
              <a:rPr lang="ko-KR" altLang="en-US" dirty="0"/>
              <a:t> 메시지를 통해 상대방에게 전달이 </a:t>
            </a:r>
            <a:r>
              <a:rPr lang="ko-KR" altLang="en-US" dirty="0" err="1"/>
              <a:t>완료됐음을</a:t>
            </a:r>
            <a:r>
              <a:rPr lang="ko-KR" altLang="en-US" dirty="0"/>
              <a:t> 알려줍니다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 버턴을 누르면 상대방에게 결제할 수 있는 카카오 결제 창이 등장합니다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나와 상대방의 자유로운 의사소통을 위한 채팅이 가능하며 추후 위치정보를 올리거나 이미지파일을 올리는 등의 구현도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71222-9B9C-4B9E-B6D8-CDFB70B5AC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4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D5E9-1806-46B1-B8B7-F8E926A69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A3A55-3102-41CD-AF97-E0E71867D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D999C-B373-4696-B72A-EB4E42BD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25349-CAE9-4BCE-B277-E2341F63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5560-56DD-4B11-9D83-016649B9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6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5F2E7-891E-4E82-8974-8A6D2F9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2C4D1-B851-4231-ADBA-43ACAB67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EFD26-C636-49E7-A8CC-963E89F5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96E11-DF41-4771-A56B-D96BB32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06918-78DB-4398-B7F2-DD5FA933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8465D-DE18-4519-A3CA-EFB44368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2128B-182E-43F1-A8F9-20AFF0F2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E6FEF-645E-4DAE-95AF-699D97A7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8290C-C9F2-4D56-9AE8-EBD03A56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19E4B-4DB9-42CD-A51D-40AEEBAE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9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F2DC5-ACCE-494A-AEC0-D4549C3C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DAC30-9BC1-4D4F-A133-CA68F1BA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C7BA8-8FA2-4904-93F9-6E1E8D9D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4A0B9-350A-4F8A-B9C6-C5FD873E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4911-95EC-4B81-9D78-EF4C39F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9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92C1-52C3-410A-AD13-76BAA6E7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A27F0-C611-4DA2-80E4-BD38ADE5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E9DE2-F8CC-4476-A397-2F05D7D6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44C77-4FF9-433C-B6FE-9059B1E3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5ACF-96F4-4C7B-BCDA-6BEE7E9A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7925-7163-4BE5-9C69-3408AF6B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16F41-A7DC-4845-92D6-4EE05AC4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A7B59-1AA2-4169-A821-5F3D227C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17E9E-4103-48D5-8C3E-35748944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BD4B8-E342-464F-BC59-5C37A03F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6229B-CDFC-47ED-A52F-F5D8981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1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D0858-0A9B-4F6E-AB82-C8A72CCF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0D836-30FF-4C0A-A661-8BC23359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0A181-D437-4BB9-A533-3AE2C622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07F03D-27FC-407A-86E4-F3BDD29E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C6BC9-6A84-4F6C-B252-1E844F955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459F6-1C4E-4C0E-B9B3-2525AF11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0A12F-370D-451B-A992-730CB205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E6A920-202A-45CB-9273-92A8DA4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A6CC-E894-4C17-9FB3-545AF64A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0C72B-B324-4529-B81F-B3881B6A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657A60-4EB8-4BAE-9666-18E4E096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873CC-C8C9-4F22-8ABC-B1A1AFC6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8AF38A-117A-43EE-B0A8-B7262CC9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6D3E0B-052C-41B4-B4C7-A828F252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F5F49-75EF-4EEC-B5AC-2B707603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2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8512-2A82-4FA1-B5C6-95DC2005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E6BE5-689E-4D27-8B79-C0A8EC82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7962F-A2E2-45CB-99AC-BD94170A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5EDF6-FCCE-4452-B927-4B935936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C74E6-DBCC-4E50-AD4E-584C1187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AA36A-23AF-46DF-9882-112CE412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E009-53D6-40C5-A98E-69484782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E13BC-2783-44FE-B1AB-67C7075B2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C4324-C4D5-4F1F-8593-54D199F9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51969-310E-4536-BA93-C0DB2720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943EA-FC54-4F5D-A0E1-DCF65BB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D63C3-5D33-41C4-9EF0-FF2F2862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6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F447E-591C-48EA-BB1B-9E813F04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B3C2A-4539-4597-9935-86E42468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49F86-5A05-48EB-B826-90CE4708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E5AE-46EC-42F5-9F83-788B4AC64CF0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1A38B-E236-49F3-97CE-B6EAF8DB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4AE51-2EE3-4DC4-A591-0BD53EA2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9B51-617D-4576-AC5E-EC526D4C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4B8BBF-3A59-4951-9A86-7E0FA6DDDEE3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78A420-6282-4C9F-8692-3A31F7814AF8}"/>
              </a:ext>
            </a:extLst>
          </p:cNvPr>
          <p:cNvSpPr/>
          <p:nvPr/>
        </p:nvSpPr>
        <p:spPr>
          <a:xfrm>
            <a:off x="5387788" y="770965"/>
            <a:ext cx="1237129" cy="1165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573AEF-7F02-4C28-A6C7-25E5948FE93B}"/>
              </a:ext>
            </a:extLst>
          </p:cNvPr>
          <p:cNvSpPr/>
          <p:nvPr/>
        </p:nvSpPr>
        <p:spPr>
          <a:xfrm>
            <a:off x="4580965" y="2456329"/>
            <a:ext cx="3012141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 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1619A5-D358-4F08-9771-0FB0F84BA7A7}"/>
              </a:ext>
            </a:extLst>
          </p:cNvPr>
          <p:cNvSpPr/>
          <p:nvPr/>
        </p:nvSpPr>
        <p:spPr>
          <a:xfrm>
            <a:off x="4589929" y="3384175"/>
            <a:ext cx="3012141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 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952C8C-6DF3-4E47-9830-C466A0AD42C1}"/>
              </a:ext>
            </a:extLst>
          </p:cNvPr>
          <p:cNvSpPr/>
          <p:nvPr/>
        </p:nvSpPr>
        <p:spPr>
          <a:xfrm>
            <a:off x="6221507" y="4881282"/>
            <a:ext cx="1138519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CD6B5-CB62-4222-830C-D4E11FCFC566}"/>
              </a:ext>
            </a:extLst>
          </p:cNvPr>
          <p:cNvSpPr/>
          <p:nvPr/>
        </p:nvSpPr>
        <p:spPr>
          <a:xfrm>
            <a:off x="4831976" y="4881282"/>
            <a:ext cx="1138519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재설정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381213-06DE-4D1F-9006-EC5A97CFD12B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</a:t>
            </a:r>
            <a:r>
              <a:rPr lang="en-US" altLang="ko-KR" dirty="0" err="1"/>
              <a:t>Acitivity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F3170-167B-43BA-B5E5-5720786EF31C}"/>
              </a:ext>
            </a:extLst>
          </p:cNvPr>
          <p:cNvSpPr/>
          <p:nvPr/>
        </p:nvSpPr>
        <p:spPr>
          <a:xfrm>
            <a:off x="5526739" y="4329952"/>
            <a:ext cx="1138519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17136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7453102-C529-4E6D-AB3B-DDAEABD0D0E9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043D8B-1FB7-4D62-B9E4-5C8E539C5E13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 </a:t>
            </a:r>
            <a:r>
              <a:rPr lang="en-US" altLang="ko-KR" dirty="0" err="1"/>
              <a:t>Acitivity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91D17-1B75-4FDC-BFDF-456061C75FF2}"/>
              </a:ext>
            </a:extLst>
          </p:cNvPr>
          <p:cNvSpPr/>
          <p:nvPr/>
        </p:nvSpPr>
        <p:spPr>
          <a:xfrm>
            <a:off x="4589928" y="2420469"/>
            <a:ext cx="3012141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 입력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DE92E-7C47-4D88-8983-228C1AB77716}"/>
              </a:ext>
            </a:extLst>
          </p:cNvPr>
          <p:cNvSpPr/>
          <p:nvPr/>
        </p:nvSpPr>
        <p:spPr>
          <a:xfrm>
            <a:off x="4589929" y="3384175"/>
            <a:ext cx="3012141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 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88ED6-D385-46E4-9830-83A937F49EF5}"/>
              </a:ext>
            </a:extLst>
          </p:cNvPr>
          <p:cNvSpPr/>
          <p:nvPr/>
        </p:nvSpPr>
        <p:spPr>
          <a:xfrm>
            <a:off x="4589929" y="1396252"/>
            <a:ext cx="3012141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 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D492D7-5ABC-40D3-87F1-38BB9B5C4568}"/>
              </a:ext>
            </a:extLst>
          </p:cNvPr>
          <p:cNvSpPr/>
          <p:nvPr/>
        </p:nvSpPr>
        <p:spPr>
          <a:xfrm>
            <a:off x="4970928" y="4816287"/>
            <a:ext cx="2250142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5965AC-D779-45E3-8BD8-1D4CEF571C9A}"/>
              </a:ext>
            </a:extLst>
          </p:cNvPr>
          <p:cNvSpPr/>
          <p:nvPr/>
        </p:nvSpPr>
        <p:spPr>
          <a:xfrm>
            <a:off x="5627592" y="272301"/>
            <a:ext cx="936812" cy="815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4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08D8E-C2F3-47A7-A7E5-823AE9366D86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F3FB9B-4B51-4826-B37F-F0A981EACE84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 Activity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8BD0BD-A832-4009-B528-F79A282F3C70}"/>
              </a:ext>
            </a:extLst>
          </p:cNvPr>
          <p:cNvSpPr/>
          <p:nvPr/>
        </p:nvSpPr>
        <p:spPr>
          <a:xfrm>
            <a:off x="5477435" y="1254441"/>
            <a:ext cx="1237129" cy="1165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3E1C3-D9E3-47AF-AC62-CB5B0B4D8E72}"/>
              </a:ext>
            </a:extLst>
          </p:cNvPr>
          <p:cNvSpPr/>
          <p:nvPr/>
        </p:nvSpPr>
        <p:spPr>
          <a:xfrm>
            <a:off x="4589928" y="2828363"/>
            <a:ext cx="3012141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1931EF-4CB2-49DB-80B8-5C37F55E0D97}"/>
              </a:ext>
            </a:extLst>
          </p:cNvPr>
          <p:cNvSpPr/>
          <p:nvPr/>
        </p:nvSpPr>
        <p:spPr>
          <a:xfrm>
            <a:off x="4970927" y="4208310"/>
            <a:ext cx="2250142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재설정</a:t>
            </a:r>
          </a:p>
        </p:txBody>
      </p:sp>
    </p:spTree>
    <p:extLst>
      <p:ext uri="{BB962C8B-B14F-4D97-AF65-F5344CB8AC3E}">
        <p14:creationId xmlns:p14="http://schemas.microsoft.com/office/powerpoint/2010/main" val="94236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7F535E-99DB-456E-9397-188A34C6FF18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62BDF-9B86-456A-8075-58C25D06744D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  <a:r>
              <a:rPr lang="en-US" altLang="ko-KR" dirty="0" err="1"/>
              <a:t>Acitivity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13976C-F820-4459-B3A4-3848C7C2D472}"/>
              </a:ext>
            </a:extLst>
          </p:cNvPr>
          <p:cNvSpPr/>
          <p:nvPr/>
        </p:nvSpPr>
        <p:spPr>
          <a:xfrm>
            <a:off x="3083858" y="3459826"/>
            <a:ext cx="5900751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</a:t>
            </a:r>
            <a:r>
              <a:rPr lang="en-US" altLang="ko-KR" dirty="0"/>
              <a:t>1 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C0E3FD-5095-40BB-AE4A-11EFA1DDD9C8}"/>
              </a:ext>
            </a:extLst>
          </p:cNvPr>
          <p:cNvSpPr/>
          <p:nvPr/>
        </p:nvSpPr>
        <p:spPr>
          <a:xfrm>
            <a:off x="3083858" y="4772287"/>
            <a:ext cx="5900751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</a:t>
            </a:r>
            <a:r>
              <a:rPr lang="en-US" altLang="ko-KR" dirty="0"/>
              <a:t>2 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137398-D6A3-461B-991B-E67CC2EEDB83}"/>
              </a:ext>
            </a:extLst>
          </p:cNvPr>
          <p:cNvSpPr/>
          <p:nvPr/>
        </p:nvSpPr>
        <p:spPr>
          <a:xfrm>
            <a:off x="3083858" y="462969"/>
            <a:ext cx="5900751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6FD31C-E009-424C-8BED-80C0695A483F}"/>
              </a:ext>
            </a:extLst>
          </p:cNvPr>
          <p:cNvSpPr/>
          <p:nvPr/>
        </p:nvSpPr>
        <p:spPr>
          <a:xfrm>
            <a:off x="5224475" y="1789676"/>
            <a:ext cx="1563756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요청하기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567664-0083-4E6F-9A50-79B5A7EE0DF7}"/>
              </a:ext>
            </a:extLst>
          </p:cNvPr>
          <p:cNvSpPr/>
          <p:nvPr/>
        </p:nvSpPr>
        <p:spPr>
          <a:xfrm>
            <a:off x="7274551" y="1789676"/>
            <a:ext cx="1563756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E5083-45AD-4BCD-863A-84C66271CC03}"/>
              </a:ext>
            </a:extLst>
          </p:cNvPr>
          <p:cNvSpPr/>
          <p:nvPr/>
        </p:nvSpPr>
        <p:spPr>
          <a:xfrm>
            <a:off x="3143948" y="1789676"/>
            <a:ext cx="1563756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85173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DDD2A6-3689-44FC-A723-09735358E138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FB911-AF96-462B-A699-8E29DD753D95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배송요청</a:t>
            </a:r>
            <a:r>
              <a:rPr lang="en-US" altLang="ko-KR" dirty="0"/>
              <a:t> </a:t>
            </a:r>
            <a:r>
              <a:rPr lang="en-US" altLang="ko-KR" dirty="0" err="1"/>
              <a:t>Acitivity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60DF5-189D-46EC-AFD4-FAC96E8F2E9D}"/>
              </a:ext>
            </a:extLst>
          </p:cNvPr>
          <p:cNvSpPr/>
          <p:nvPr/>
        </p:nvSpPr>
        <p:spPr>
          <a:xfrm>
            <a:off x="2926689" y="956837"/>
            <a:ext cx="6159328" cy="51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 </a:t>
            </a:r>
            <a:r>
              <a:rPr lang="ko-KR" altLang="en-US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3770B8-A2C9-4085-91FF-3A050C361373}"/>
              </a:ext>
            </a:extLst>
          </p:cNvPr>
          <p:cNvSpPr/>
          <p:nvPr/>
        </p:nvSpPr>
        <p:spPr>
          <a:xfrm>
            <a:off x="2926689" y="3089945"/>
            <a:ext cx="6159328" cy="203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상세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721E60-E6E5-4FCB-B76E-597C05062F2B}"/>
              </a:ext>
            </a:extLst>
          </p:cNvPr>
          <p:cNvSpPr/>
          <p:nvPr/>
        </p:nvSpPr>
        <p:spPr>
          <a:xfrm>
            <a:off x="2926689" y="1664308"/>
            <a:ext cx="6159328" cy="51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전달 시작 위치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9AE720-7A7C-4865-B2CF-1322034282EE}"/>
              </a:ext>
            </a:extLst>
          </p:cNvPr>
          <p:cNvSpPr/>
          <p:nvPr/>
        </p:nvSpPr>
        <p:spPr>
          <a:xfrm>
            <a:off x="2926689" y="2295824"/>
            <a:ext cx="6159328" cy="51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전달 완료 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E9CA8B-D1AC-49F4-A884-773788A6DB49}"/>
              </a:ext>
            </a:extLst>
          </p:cNvPr>
          <p:cNvSpPr/>
          <p:nvPr/>
        </p:nvSpPr>
        <p:spPr>
          <a:xfrm>
            <a:off x="8321879" y="1708858"/>
            <a:ext cx="687897" cy="449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E0FEAF-76E7-499A-8784-1CBE24BEE63E}"/>
              </a:ext>
            </a:extLst>
          </p:cNvPr>
          <p:cNvSpPr/>
          <p:nvPr/>
        </p:nvSpPr>
        <p:spPr>
          <a:xfrm>
            <a:off x="8321879" y="2330777"/>
            <a:ext cx="687897" cy="449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75728E-1C31-43A9-AFD3-1E04F8705C7D}"/>
              </a:ext>
            </a:extLst>
          </p:cNvPr>
          <p:cNvSpPr/>
          <p:nvPr/>
        </p:nvSpPr>
        <p:spPr>
          <a:xfrm>
            <a:off x="4970929" y="5279595"/>
            <a:ext cx="2250142" cy="8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6208DB-97A1-4257-B941-BA4301A4564C}"/>
              </a:ext>
            </a:extLst>
          </p:cNvPr>
          <p:cNvSpPr/>
          <p:nvPr/>
        </p:nvSpPr>
        <p:spPr>
          <a:xfrm>
            <a:off x="2976283" y="268940"/>
            <a:ext cx="6159328" cy="51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작성 화면</a:t>
            </a:r>
          </a:p>
        </p:txBody>
      </p:sp>
    </p:spTree>
    <p:extLst>
      <p:ext uri="{BB962C8B-B14F-4D97-AF65-F5344CB8AC3E}">
        <p14:creationId xmlns:p14="http://schemas.microsoft.com/office/powerpoint/2010/main" val="181897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6FEB23-C726-42AF-9632-400FD3CEEED7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D5805A-E2F1-490E-8109-8B91F7250DBA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 Activity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1BC201-9182-4062-8700-4963A96157AB}"/>
              </a:ext>
            </a:extLst>
          </p:cNvPr>
          <p:cNvSpPr/>
          <p:nvPr/>
        </p:nvSpPr>
        <p:spPr>
          <a:xfrm>
            <a:off x="2976283" y="268940"/>
            <a:ext cx="6159328" cy="51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EA1CE-F1F5-4DC3-9133-9865B4AED615}"/>
              </a:ext>
            </a:extLst>
          </p:cNvPr>
          <p:cNvSpPr/>
          <p:nvPr/>
        </p:nvSpPr>
        <p:spPr>
          <a:xfrm>
            <a:off x="2879973" y="3429000"/>
            <a:ext cx="6255638" cy="2686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85D74-BDED-40F2-80CE-75F6D75F2FD1}"/>
              </a:ext>
            </a:extLst>
          </p:cNvPr>
          <p:cNvSpPr/>
          <p:nvPr/>
        </p:nvSpPr>
        <p:spPr>
          <a:xfrm>
            <a:off x="3083858" y="3585553"/>
            <a:ext cx="5900751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</a:t>
            </a:r>
            <a:r>
              <a:rPr lang="en-US" altLang="ko-KR" dirty="0"/>
              <a:t>1 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37B84-8B73-436C-B11D-267A261C7C30}"/>
              </a:ext>
            </a:extLst>
          </p:cNvPr>
          <p:cNvSpPr/>
          <p:nvPr/>
        </p:nvSpPr>
        <p:spPr>
          <a:xfrm>
            <a:off x="3083858" y="4772287"/>
            <a:ext cx="5900751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</a:t>
            </a:r>
            <a:r>
              <a:rPr lang="en-US" altLang="ko-KR" dirty="0"/>
              <a:t>2 …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06AF6D-4C6E-4D81-AC0C-848E24ABB142}"/>
              </a:ext>
            </a:extLst>
          </p:cNvPr>
          <p:cNvSpPr/>
          <p:nvPr/>
        </p:nvSpPr>
        <p:spPr>
          <a:xfrm>
            <a:off x="2879972" y="945118"/>
            <a:ext cx="6255638" cy="2351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F0E778-66DD-4697-BC1E-0B7410A2342A}"/>
              </a:ext>
            </a:extLst>
          </p:cNvPr>
          <p:cNvSpPr/>
          <p:nvPr/>
        </p:nvSpPr>
        <p:spPr>
          <a:xfrm>
            <a:off x="6110142" y="1251233"/>
            <a:ext cx="1739813" cy="40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닉네임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0E1B19-CE9B-4083-A57A-9FFA0AD80C69}"/>
              </a:ext>
            </a:extLst>
          </p:cNvPr>
          <p:cNvSpPr/>
          <p:nvPr/>
        </p:nvSpPr>
        <p:spPr>
          <a:xfrm>
            <a:off x="6110141" y="1862313"/>
            <a:ext cx="1739813" cy="40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이메일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831DF-FB01-4C03-9EE0-5475467237FC}"/>
              </a:ext>
            </a:extLst>
          </p:cNvPr>
          <p:cNvSpPr/>
          <p:nvPr/>
        </p:nvSpPr>
        <p:spPr>
          <a:xfrm>
            <a:off x="3858309" y="1221254"/>
            <a:ext cx="1932348" cy="165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EDF95B-1AD0-48F2-A5CC-D975A2289016}"/>
              </a:ext>
            </a:extLst>
          </p:cNvPr>
          <p:cNvSpPr/>
          <p:nvPr/>
        </p:nvSpPr>
        <p:spPr>
          <a:xfrm>
            <a:off x="6110140" y="2473393"/>
            <a:ext cx="1739813" cy="40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학교</a:t>
            </a:r>
          </a:p>
        </p:txBody>
      </p:sp>
    </p:spTree>
    <p:extLst>
      <p:ext uri="{BB962C8B-B14F-4D97-AF65-F5344CB8AC3E}">
        <p14:creationId xmlns:p14="http://schemas.microsoft.com/office/powerpoint/2010/main" val="8782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A6C0A0-A385-4D13-9201-BF77E1078BF0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50EE54-0172-40E5-BD26-3642048D2F24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CF593A-9701-42DF-9DA5-B1C5AECF5F8A}"/>
              </a:ext>
            </a:extLst>
          </p:cNvPr>
          <p:cNvSpPr/>
          <p:nvPr/>
        </p:nvSpPr>
        <p:spPr>
          <a:xfrm>
            <a:off x="2796988" y="370203"/>
            <a:ext cx="6418729" cy="55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채팅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3ED005-6D6C-40CE-980D-362A162B60CE}"/>
              </a:ext>
            </a:extLst>
          </p:cNvPr>
          <p:cNvSpPr/>
          <p:nvPr/>
        </p:nvSpPr>
        <p:spPr>
          <a:xfrm>
            <a:off x="3055975" y="1195644"/>
            <a:ext cx="5900751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B58239-F037-4EBD-87CB-9BD78100C8D5}"/>
              </a:ext>
            </a:extLst>
          </p:cNvPr>
          <p:cNvSpPr/>
          <p:nvPr/>
        </p:nvSpPr>
        <p:spPr>
          <a:xfrm>
            <a:off x="3055976" y="2327735"/>
            <a:ext cx="5900751" cy="91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F12881-9A84-4AEC-972E-B09DA0193284}"/>
              </a:ext>
            </a:extLst>
          </p:cNvPr>
          <p:cNvSpPr/>
          <p:nvPr/>
        </p:nvSpPr>
        <p:spPr>
          <a:xfrm>
            <a:off x="6006350" y="3701639"/>
            <a:ext cx="198783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B0608-025A-4919-9E15-AA15061800C4}"/>
              </a:ext>
            </a:extLst>
          </p:cNvPr>
          <p:cNvSpPr/>
          <p:nvPr/>
        </p:nvSpPr>
        <p:spPr>
          <a:xfrm>
            <a:off x="6019600" y="3943150"/>
            <a:ext cx="198783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2A0C-5C16-4C94-AD33-667F3A0C774A}"/>
              </a:ext>
            </a:extLst>
          </p:cNvPr>
          <p:cNvSpPr/>
          <p:nvPr/>
        </p:nvSpPr>
        <p:spPr>
          <a:xfrm>
            <a:off x="6019600" y="4202398"/>
            <a:ext cx="198783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3795-663E-4951-A2B6-64EE0B057C45}"/>
              </a:ext>
            </a:extLst>
          </p:cNvPr>
          <p:cNvSpPr/>
          <p:nvPr/>
        </p:nvSpPr>
        <p:spPr>
          <a:xfrm>
            <a:off x="2796988" y="224117"/>
            <a:ext cx="6418730" cy="602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A7CC0-91D0-4434-B4BD-82A4DA9C9A09}"/>
              </a:ext>
            </a:extLst>
          </p:cNvPr>
          <p:cNvSpPr/>
          <p:nvPr/>
        </p:nvSpPr>
        <p:spPr>
          <a:xfrm>
            <a:off x="9430871" y="116541"/>
            <a:ext cx="2572870" cy="193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66FF9AF-C74F-44D5-994C-74932585D18E}"/>
              </a:ext>
            </a:extLst>
          </p:cNvPr>
          <p:cNvSpPr/>
          <p:nvPr/>
        </p:nvSpPr>
        <p:spPr>
          <a:xfrm>
            <a:off x="3044882" y="713668"/>
            <a:ext cx="755374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EEC424-FB8B-48E0-907E-42E2EF551CBA}"/>
              </a:ext>
            </a:extLst>
          </p:cNvPr>
          <p:cNvSpPr/>
          <p:nvPr/>
        </p:nvSpPr>
        <p:spPr>
          <a:xfrm>
            <a:off x="4094922" y="713668"/>
            <a:ext cx="4532243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채팅내용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9CD3E8-346A-45A0-B17E-41F72D7A3517}"/>
              </a:ext>
            </a:extLst>
          </p:cNvPr>
          <p:cNvSpPr/>
          <p:nvPr/>
        </p:nvSpPr>
        <p:spPr>
          <a:xfrm>
            <a:off x="8249478" y="2052918"/>
            <a:ext cx="755374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BC966-9B65-4195-8D0D-FA7E2B5491F2}"/>
              </a:ext>
            </a:extLst>
          </p:cNvPr>
          <p:cNvSpPr/>
          <p:nvPr/>
        </p:nvSpPr>
        <p:spPr>
          <a:xfrm>
            <a:off x="3303105" y="2052918"/>
            <a:ext cx="4532243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BF55F-3CC2-4997-B45F-658B8A241E89}"/>
              </a:ext>
            </a:extLst>
          </p:cNvPr>
          <p:cNvSpPr/>
          <p:nvPr/>
        </p:nvSpPr>
        <p:spPr>
          <a:xfrm>
            <a:off x="2976282" y="5051544"/>
            <a:ext cx="6028570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5CC78A-D6FC-4FF8-8B61-96B0320FC887}"/>
              </a:ext>
            </a:extLst>
          </p:cNvPr>
          <p:cNvSpPr/>
          <p:nvPr/>
        </p:nvSpPr>
        <p:spPr>
          <a:xfrm>
            <a:off x="6009858" y="3526102"/>
            <a:ext cx="198783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D71C0F-B6F7-4F42-BCE9-20B7D789FFA0}"/>
              </a:ext>
            </a:extLst>
          </p:cNvPr>
          <p:cNvSpPr/>
          <p:nvPr/>
        </p:nvSpPr>
        <p:spPr>
          <a:xfrm>
            <a:off x="6016486" y="3774142"/>
            <a:ext cx="198783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7F66A-449B-45B0-8179-6B290933F1E2}"/>
              </a:ext>
            </a:extLst>
          </p:cNvPr>
          <p:cNvSpPr/>
          <p:nvPr/>
        </p:nvSpPr>
        <p:spPr>
          <a:xfrm>
            <a:off x="5996608" y="3284591"/>
            <a:ext cx="198783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67A03A-78F2-4927-B09D-13A7056C0BBE}"/>
              </a:ext>
            </a:extLst>
          </p:cNvPr>
          <p:cNvSpPr/>
          <p:nvPr/>
        </p:nvSpPr>
        <p:spPr>
          <a:xfrm>
            <a:off x="8107425" y="4077749"/>
            <a:ext cx="755374" cy="62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C1113E-9F07-4FFF-A973-704C83B99876}"/>
              </a:ext>
            </a:extLst>
          </p:cNvPr>
          <p:cNvSpPr/>
          <p:nvPr/>
        </p:nvSpPr>
        <p:spPr>
          <a:xfrm>
            <a:off x="3303105" y="4055053"/>
            <a:ext cx="755374" cy="62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3981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407</Words>
  <Application>Microsoft Office PowerPoint</Application>
  <PresentationFormat>와이드스크린</PresentationFormat>
  <Paragraphs>83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정s환훈</dc:creator>
  <cp:lastModifiedBy>정s환훈</cp:lastModifiedBy>
  <cp:revision>15</cp:revision>
  <dcterms:created xsi:type="dcterms:W3CDTF">2021-04-17T08:17:30Z</dcterms:created>
  <dcterms:modified xsi:type="dcterms:W3CDTF">2021-04-24T05:43:02Z</dcterms:modified>
</cp:coreProperties>
</file>