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5" r:id="rId5"/>
    <p:sldId id="258" r:id="rId6"/>
    <p:sldId id="26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6732A-FCFB-4701-870E-43FC71BA4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6AB1A0-4CAE-4EF6-A698-54A657321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68EA3C-E5DE-45E2-B79B-33230BF60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87A6-2592-4EF4-8DA7-178AEEF2DB9E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731C87-BC67-4D7B-8189-9D2FD9EE4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FE01CE-2B28-4050-A2D5-0E0D4BBDB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5828-DB6A-48DE-80DD-0A21D4689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315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9B6E0-36A6-4A0C-BB61-C731CBCB7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B8EE4E-4F99-4AD6-BA88-D9357F226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2065ED-B0AF-4B97-A363-E5907FC03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87A6-2592-4EF4-8DA7-178AEEF2DB9E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F04FC8-6E4E-44CF-A9A2-EAB4BE95E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48606-7F2C-482F-B0ED-48F1D0853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5828-DB6A-48DE-80DD-0A21D4689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6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E72541-A3F1-4BE9-8F6C-4132CCB70C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4E0755-24D6-4D9A-844A-1498B078E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A1D865-334C-4C8C-9424-0F13930FC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87A6-2592-4EF4-8DA7-178AEEF2DB9E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4A9F9D-C267-4124-BCED-7850C903B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B51704-D058-48DD-86F7-5EB1FA06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5828-DB6A-48DE-80DD-0A21D4689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719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015F2-0438-424D-A247-8E75B396F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9BDC51-849A-406E-B183-8A1B1056A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977B3D-C18B-4DC3-9908-2F07DB822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87A6-2592-4EF4-8DA7-178AEEF2DB9E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09B2D1-5D95-426A-ABDB-26C573A72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5B7A77-0BF8-4524-8159-0C58FAB12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5828-DB6A-48DE-80DD-0A21D4689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877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14AF4-1C7A-44EC-AFCC-429EFF1D5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C945E5-9A11-4CD3-B8E2-7ADEDFD48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E9F5C6-B1DF-47C4-B7E7-39BBA83FD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87A6-2592-4EF4-8DA7-178AEEF2DB9E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88956E-2A3A-4D84-9EC7-D3EE1FA58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2F30CC-FDCD-4DD6-B249-1CADE73B6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5828-DB6A-48DE-80DD-0A21D4689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257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AC901-3732-44FA-A7F3-DED169DA5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837661-7652-4AB1-96A8-C9BFB4B05F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CC6654-E4D1-4D6F-9B08-E64189445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D66259-56A2-4594-ABF6-A21A7A69C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87A6-2592-4EF4-8DA7-178AEEF2DB9E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76DC5C-4097-42ED-BDDE-DBC7CC630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C5E103-7F0E-4B07-84B4-68FF8A97E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5828-DB6A-48DE-80DD-0A21D4689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338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866662-A37A-406F-A4B5-6F0412EE2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576ABA-CC6F-4500-A88C-1E9DB6625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73088B-B07C-466C-BD34-F981C141C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646A61-D923-4274-9E07-AC9B496FEB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C494C0-1E4D-45D4-8A2F-5D659422D5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8C94F8C-6770-48FB-A505-0F0ECCA3D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87A6-2592-4EF4-8DA7-178AEEF2DB9E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89E13F-491E-4AED-BCF4-0FBA21393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AB708E-0EDD-49BF-8A4E-92628CC4E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5828-DB6A-48DE-80DD-0A21D4689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574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23499-099F-4AC0-8A98-0250B8A29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F43D968-D52F-4134-94D3-BE7397964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87A6-2592-4EF4-8DA7-178AEEF2DB9E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96B79B-E401-4FD8-8563-2F9411CAA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D485A3-A975-4E95-998E-E9F25508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5828-DB6A-48DE-80DD-0A21D4689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547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74AB32-6C1B-42F8-995B-914E5AFA8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87A6-2592-4EF4-8DA7-178AEEF2DB9E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0F24CA-BC22-4729-BDCF-849C8C0B2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1E9649-C459-4AD1-BFEA-F2478DCE5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5828-DB6A-48DE-80DD-0A21D4689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161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5260E-C8D6-4C0D-AECD-3B03D0FA8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FFCEE6-62CC-4AB4-9AC4-F2D45F9C8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4EB7F5-E416-46AD-BED1-240F04947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2D2BFE-92BD-4B79-B139-64218D8D7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87A6-2592-4EF4-8DA7-178AEEF2DB9E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23F429-A83A-4DBF-9424-49AFE31A2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A5ED65-B9F7-4C4A-9893-4DE525FB7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5828-DB6A-48DE-80DD-0A21D4689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800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8B8DA-BAD0-4CFF-90AB-4FE4A668C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EF26C8-9ABF-4194-8660-E97333F151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2D85DE-E6FF-4A84-9706-472A06785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27D48F-DD10-4669-9B43-7F17054B8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87A6-2592-4EF4-8DA7-178AEEF2DB9E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A53DDC-0F5D-4A35-876B-91BA72180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1FC748-F1CB-443F-9BD3-A689FD3C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5828-DB6A-48DE-80DD-0A21D4689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320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714EDA-E02A-4A1C-B4A7-0F4D9F6EC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069159-EABC-4D35-8D3D-BE2A095A2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4DFA9E-4DF8-49D0-AB06-EA27D76270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087A6-2592-4EF4-8DA7-178AEEF2DB9E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90FC21-EFC2-40C7-90B3-0E1392BCD5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AED268-2867-41D1-81E8-04AE13346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A5828-DB6A-48DE-80DD-0A21D4689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58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11A601-0EC5-42E4-AC00-B3AAB6A7AF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오버로딩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C33A5E-1760-4A30-9FF5-525AD60ECC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김봉국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1062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56846FC-0AC3-4949-8F4A-E393303E9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오버로딩 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8635F6-D76E-4EFA-A1FC-786B3CC82AF4}"/>
              </a:ext>
            </a:extLst>
          </p:cNvPr>
          <p:cNvSpPr txBox="1"/>
          <p:nvPr/>
        </p:nvSpPr>
        <p:spPr>
          <a:xfrm>
            <a:off x="328569" y="3167390"/>
            <a:ext cx="11534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ko-KR" altLang="en-US" sz="2800" dirty="0"/>
              <a:t> 한 클래스 내에 같은 이름의 메소드를 여러 개 정의 하는 것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4197940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56846FC-0AC3-4949-8F4A-E393303E9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오버로딩의 조건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8635F6-D76E-4EFA-A1FC-786B3CC82AF4}"/>
              </a:ext>
            </a:extLst>
          </p:cNvPr>
          <p:cNvSpPr txBox="1"/>
          <p:nvPr/>
        </p:nvSpPr>
        <p:spPr>
          <a:xfrm>
            <a:off x="328569" y="2305615"/>
            <a:ext cx="115348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l"/>
            </a:pPr>
            <a:r>
              <a:rPr lang="ko-KR" altLang="en-US" sz="2800" dirty="0"/>
              <a:t> 같은 영역이여야 한다</a:t>
            </a:r>
            <a:r>
              <a:rPr lang="en-US" altLang="ko-KR" sz="2800" dirty="0"/>
              <a:t>.</a:t>
            </a:r>
          </a:p>
          <a:p>
            <a:pPr fontAlgn="base"/>
            <a:endParaRPr lang="en-US" altLang="ko-KR" sz="2800" dirty="0"/>
          </a:p>
          <a:p>
            <a:pPr marL="285750" indent="-285750" fontAlgn="base">
              <a:buFont typeface="Wingdings" panose="05000000000000000000" pitchFamily="2" charset="2"/>
              <a:buChar char="l"/>
            </a:pPr>
            <a:r>
              <a:rPr lang="ko-KR" altLang="en-US" sz="2800" dirty="0"/>
              <a:t> 메소드 명이 같아야 한다</a:t>
            </a:r>
            <a:r>
              <a:rPr lang="en-US" altLang="ko-KR" sz="2800" dirty="0"/>
              <a:t>.</a:t>
            </a:r>
          </a:p>
          <a:p>
            <a:pPr fontAlgn="base"/>
            <a:endParaRPr lang="en-US" altLang="ko-KR" sz="2800" dirty="0"/>
          </a:p>
          <a:p>
            <a:pPr marL="285750" indent="-285750" fontAlgn="base">
              <a:buFont typeface="Wingdings" panose="05000000000000000000" pitchFamily="2" charset="2"/>
              <a:buChar char="l"/>
            </a:pPr>
            <a:r>
              <a:rPr lang="ko-KR" altLang="en-US" sz="2800" dirty="0"/>
              <a:t> 파라미터의 개수 </a:t>
            </a:r>
            <a:r>
              <a:rPr lang="en-US" altLang="ko-KR" sz="2800" dirty="0"/>
              <a:t>/ </a:t>
            </a:r>
            <a:r>
              <a:rPr lang="ko-KR" altLang="en-US" sz="2800" dirty="0"/>
              <a:t>파라미터 데이터타입이 달라야 한다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9188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1374910-057B-4DD9-9989-119E65A45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555058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0402589-6088-4E2C-A5CC-88D4E3808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3749" y="2600325"/>
            <a:ext cx="24193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197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56846FC-0AC3-4949-8F4A-E393303E9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오버로딩의 장점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61123B-ABAE-46DB-A8A4-27E2741A1558}"/>
              </a:ext>
            </a:extLst>
          </p:cNvPr>
          <p:cNvSpPr txBox="1"/>
          <p:nvPr/>
        </p:nvSpPr>
        <p:spPr>
          <a:xfrm>
            <a:off x="435529" y="1951672"/>
            <a:ext cx="520327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800" dirty="0"/>
              <a:t>예</a:t>
            </a:r>
            <a:r>
              <a:rPr lang="en-US" altLang="ko-KR" sz="2800" dirty="0"/>
              <a:t>)</a:t>
            </a:r>
          </a:p>
          <a:p>
            <a:pPr fontAlgn="base"/>
            <a:r>
              <a:rPr lang="en-US" altLang="ko-KR" sz="2800" dirty="0"/>
              <a:t>void</a:t>
            </a:r>
            <a:r>
              <a:rPr lang="ko-KR" altLang="en-US" sz="2800" dirty="0"/>
              <a:t> </a:t>
            </a:r>
            <a:r>
              <a:rPr lang="en-US" altLang="ko-KR" sz="2800" dirty="0" err="1"/>
              <a:t>println</a:t>
            </a:r>
            <a:r>
              <a:rPr lang="en-US" altLang="ko-KR" sz="2800" dirty="0"/>
              <a:t>()</a:t>
            </a:r>
          </a:p>
          <a:p>
            <a:pPr fontAlgn="base"/>
            <a:r>
              <a:rPr lang="en-US" altLang="ko-KR" sz="2800" dirty="0"/>
              <a:t>void </a:t>
            </a:r>
            <a:r>
              <a:rPr lang="en-US" altLang="ko-KR" sz="2800" dirty="0" err="1"/>
              <a:t>printlnBoolean</a:t>
            </a:r>
            <a:r>
              <a:rPr lang="en-US" altLang="ko-KR" sz="2800" dirty="0"/>
              <a:t>(</a:t>
            </a:r>
            <a:r>
              <a:rPr lang="en-US" altLang="ko-KR" sz="2800" dirty="0" err="1"/>
              <a:t>boolean</a:t>
            </a:r>
            <a:r>
              <a:rPr lang="en-US" altLang="ko-KR" sz="2800" dirty="0"/>
              <a:t> x)</a:t>
            </a:r>
          </a:p>
          <a:p>
            <a:pPr fontAlgn="base"/>
            <a:r>
              <a:rPr lang="en-US" altLang="ko-KR" sz="2800" dirty="0"/>
              <a:t>void </a:t>
            </a:r>
            <a:r>
              <a:rPr lang="en-US" altLang="ko-KR" sz="2800" dirty="0" err="1"/>
              <a:t>printlnChar</a:t>
            </a:r>
            <a:r>
              <a:rPr lang="en-US" altLang="ko-KR" sz="2800" dirty="0"/>
              <a:t>(char x)</a:t>
            </a:r>
          </a:p>
          <a:p>
            <a:pPr fontAlgn="base"/>
            <a:r>
              <a:rPr lang="en-US" altLang="ko-KR" sz="2800" dirty="0"/>
              <a:t>void </a:t>
            </a:r>
            <a:r>
              <a:rPr lang="en-US" altLang="ko-KR" sz="2800" dirty="0" err="1"/>
              <a:t>printlnDouble</a:t>
            </a:r>
            <a:r>
              <a:rPr lang="en-US" altLang="ko-KR" sz="2800" dirty="0"/>
              <a:t>(double x)</a:t>
            </a:r>
          </a:p>
          <a:p>
            <a:pPr fontAlgn="base"/>
            <a:r>
              <a:rPr lang="en-US" altLang="ko-KR" sz="2800" dirty="0"/>
              <a:t>void </a:t>
            </a:r>
            <a:r>
              <a:rPr lang="en-US" altLang="ko-KR" sz="2800" dirty="0" err="1"/>
              <a:t>printlnString</a:t>
            </a:r>
            <a:r>
              <a:rPr lang="en-US" altLang="ko-KR" sz="2800" dirty="0"/>
              <a:t>(String x)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0692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56846FC-0AC3-4949-8F4A-E393303E9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오버로딩의 장점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61123B-ABAE-46DB-A8A4-27E2741A1558}"/>
              </a:ext>
            </a:extLst>
          </p:cNvPr>
          <p:cNvSpPr txBox="1"/>
          <p:nvPr/>
        </p:nvSpPr>
        <p:spPr>
          <a:xfrm>
            <a:off x="321229" y="2306816"/>
            <a:ext cx="1037217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buFont typeface="Wingdings" panose="05000000000000000000" pitchFamily="2" charset="2"/>
              <a:buChar char="l"/>
            </a:pPr>
            <a:r>
              <a:rPr lang="ko-KR" altLang="en-US" sz="2800" dirty="0"/>
              <a:t>기억하기 쉽다</a:t>
            </a:r>
            <a:r>
              <a:rPr lang="en-US" altLang="ko-KR" sz="2800" dirty="0"/>
              <a:t>.</a:t>
            </a:r>
          </a:p>
          <a:p>
            <a:pPr marL="457200" indent="-457200" fontAlgn="base">
              <a:buFont typeface="Wingdings" panose="05000000000000000000" pitchFamily="2" charset="2"/>
              <a:buChar char="l"/>
            </a:pPr>
            <a:endParaRPr lang="en-US" altLang="ko-KR" sz="2800" dirty="0"/>
          </a:p>
          <a:p>
            <a:pPr marL="457200" indent="-457200" fontAlgn="base">
              <a:buFont typeface="Wingdings" panose="05000000000000000000" pitchFamily="2" charset="2"/>
              <a:buChar char="l"/>
            </a:pPr>
            <a:r>
              <a:rPr lang="ko-KR" altLang="en-US" sz="2800" dirty="0"/>
              <a:t>이름도 짧게 할 수 있어 오류의 가능성을 줄일 수 있다</a:t>
            </a:r>
            <a:r>
              <a:rPr lang="en-US" altLang="ko-KR" sz="2800" dirty="0"/>
              <a:t>.</a:t>
            </a:r>
          </a:p>
          <a:p>
            <a:pPr marL="457200" indent="-457200" fontAlgn="base">
              <a:buFont typeface="Wingdings" panose="05000000000000000000" pitchFamily="2" charset="2"/>
              <a:buChar char="l"/>
            </a:pPr>
            <a:endParaRPr lang="en-US" altLang="ko-KR" sz="2800" dirty="0"/>
          </a:p>
          <a:p>
            <a:pPr marL="457200" indent="-457200" fontAlgn="base">
              <a:buFont typeface="Wingdings" panose="05000000000000000000" pitchFamily="2" charset="2"/>
              <a:buChar char="l"/>
            </a:pPr>
            <a:r>
              <a:rPr lang="ko-KR" altLang="en-US" sz="2800" dirty="0"/>
              <a:t>메소드의 기능을 쉽게 예측 할 수 있다</a:t>
            </a:r>
            <a:r>
              <a:rPr lang="en-US" altLang="ko-KR" sz="2800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7829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94</Words>
  <Application>Microsoft Office PowerPoint</Application>
  <PresentationFormat>와이드스크린</PresentationFormat>
  <Paragraphs>23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Wingdings</vt:lpstr>
      <vt:lpstr>맑은 고딕</vt:lpstr>
      <vt:lpstr>Office 테마</vt:lpstr>
      <vt:lpstr>오버로딩</vt:lpstr>
      <vt:lpstr>오버로딩 이란?</vt:lpstr>
      <vt:lpstr>오버로딩의 조건</vt:lpstr>
      <vt:lpstr>PowerPoint 프레젠테이션</vt:lpstr>
      <vt:lpstr>오버로딩의 장점</vt:lpstr>
      <vt:lpstr>오버로딩의 장점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오버로딩 / 오버라이딩</dc:title>
  <dc:creator>B</dc:creator>
  <cp:lastModifiedBy>B</cp:lastModifiedBy>
  <cp:revision>12</cp:revision>
  <dcterms:created xsi:type="dcterms:W3CDTF">2019-02-18T16:25:00Z</dcterms:created>
  <dcterms:modified xsi:type="dcterms:W3CDTF">2019-03-04T12:14:58Z</dcterms:modified>
</cp:coreProperties>
</file>