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F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3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14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8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24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8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0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47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7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0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5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6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 thruBlk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 thruBlk="1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7818" y="1447800"/>
            <a:ext cx="4953000" cy="1981200"/>
          </a:xfrm>
          <a:solidFill>
            <a:schemeClr val="tx1">
              <a:alpha val="53000"/>
            </a:schemeClr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>
            <a:noAutofit/>
          </a:bodyPr>
          <a:lstStyle/>
          <a:p>
            <a:r>
              <a:rPr lang="en-US" sz="5400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Microsoft Tai Le" panose="020B0502040204020203" pitchFamily="34" charset="0"/>
              </a:rPr>
              <a:t>Top News</a:t>
            </a:r>
            <a:r>
              <a:rPr lang="bg-BG" sz="5400" i="1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Microsoft Tai Le" panose="020B0502040204020203" pitchFamily="34" charset="0"/>
              </a:rPr>
              <a:t/>
            </a:r>
            <a:br>
              <a:rPr lang="bg-BG" sz="5400" i="1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Microsoft Tai Le" panose="020B0502040204020203" pitchFamily="34" charset="0"/>
              </a:rPr>
            </a:br>
            <a:r>
              <a:rPr lang="bg-BG" sz="3200" i="1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Microsoft Tai Le" panose="020B0502040204020203" pitchFamily="34" charset="0"/>
              </a:rPr>
              <a:t>Сайт за новини от България и света</a:t>
            </a:r>
            <a:endParaRPr lang="bg-BG" sz="3200" i="1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  <a:cs typeface="Microsoft Tai Le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5446931"/>
            <a:ext cx="4572000" cy="1293306"/>
          </a:xfrm>
          <a:solidFill>
            <a:schemeClr val="tx1">
              <a:alpha val="53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r"/>
            <a:r>
              <a:rPr lang="bg-B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Здравко Стоянов,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JavaEE - 1</a:t>
            </a:r>
            <a:endParaRPr lang="bg-BG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  <a:p>
            <a:pPr algn="r"/>
            <a:r>
              <a:rPr lang="bg-B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Борислав Бориславов,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JavaEE - 1</a:t>
            </a:r>
            <a:endParaRPr lang="bg-B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400" y="48006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3600" b="1" dirty="0" smtClean="0">
                <a:solidFill>
                  <a:schemeClr val="bg1"/>
                </a:solidFill>
                <a:latin typeface="Gabriola" panose="04040605051002020D02" pitchFamily="82" charset="0"/>
              </a:rPr>
              <a:t>Екип:</a:t>
            </a:r>
            <a:endParaRPr lang="bg-BG" sz="3600" b="1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98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219200" y="228600"/>
            <a:ext cx="6705600" cy="761999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Microsoft Tai Le" panose="020B0502040204020203" pitchFamily="34" charset="0"/>
              </a:rPr>
              <a:t>Class diagram</a:t>
            </a:r>
            <a:endParaRPr lang="bg-BG" sz="2400" i="1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  <a:cs typeface="Microsoft Tai Le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1381"/>
            <a:ext cx="8382000" cy="5933327"/>
          </a:xfrm>
        </p:spPr>
      </p:pic>
    </p:spTree>
    <p:extLst>
      <p:ext uri="{BB962C8B-B14F-4D97-AF65-F5344CB8AC3E}">
        <p14:creationId xmlns:p14="http://schemas.microsoft.com/office/powerpoint/2010/main" val="177279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000">
        <p14:reveal thruBlk="1"/>
      </p:transition>
    </mc:Choice>
    <mc:Fallback xmlns="">
      <p:transition spd="slow" advTm="6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User\AppData\Roaming\Skype\viki_vd6\media_messaging\media_cache_v3\^3ED3C7575E8444685B11DB20DF4882463D1B4158CA3CA1EE7A^pimgpsh_fullsize_dist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3" y="942109"/>
            <a:ext cx="8915400" cy="579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81200" y="6927"/>
            <a:ext cx="4953000" cy="935182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Microsoft Tai Le" panose="020B0502040204020203" pitchFamily="34" charset="0"/>
              </a:rPr>
              <a:t>Database diagram</a:t>
            </a:r>
            <a:endParaRPr lang="bg-BG" sz="3200" i="1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75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4572000" y="609599"/>
            <a:ext cx="0" cy="56086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89548" y="3124200"/>
            <a:ext cx="8164903" cy="1508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69212" y="853784"/>
            <a:ext cx="3696813" cy="28575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Microsoft Tai Le" panose="020B0502040204020203" pitchFamily="34" charset="0"/>
              </a:rPr>
              <a:t>Java EE specific</a:t>
            </a:r>
            <a:endParaRPr lang="bg-BG" sz="1100" i="1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  <a:cs typeface="Microsoft Tai Le" panose="020B0502040204020203" pitchFamily="34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2438400" y="0"/>
            <a:ext cx="4191000" cy="609599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Microsoft Tai Le" panose="020B0502040204020203" pitchFamily="34" charset="0"/>
              </a:rPr>
              <a:t>Used technologies</a:t>
            </a:r>
            <a:endParaRPr lang="bg-BG" sz="1600" i="1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  <a:cs typeface="Microsoft Tai Le" panose="020B0502040204020203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801045" y="3957279"/>
            <a:ext cx="1848407" cy="702683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Microsoft Tai Le" panose="020B0502040204020203" pitchFamily="34" charset="0"/>
              </a:rPr>
              <a:t>DAO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Microsoft Tai Le" panose="020B0502040204020203" pitchFamily="34" charset="0"/>
              </a:rPr>
              <a:t>Singleton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89993" y="3418248"/>
            <a:ext cx="3696813" cy="28575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Microsoft Tai Le" panose="020B0502040204020203" pitchFamily="34" charset="0"/>
              </a:rPr>
              <a:t>Front-end</a:t>
            </a:r>
            <a:endParaRPr lang="bg-BG" sz="1100" i="1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  <a:cs typeface="Microsoft Tai Le" panose="020B0502040204020203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514197" y="3957279"/>
            <a:ext cx="1848406" cy="1908466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Microsoft Tai Le" panose="020B0502040204020203" pitchFamily="34" charset="0"/>
              </a:rPr>
              <a:t>HTML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1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Microsoft Tai Le" panose="020B0502040204020203" pitchFamily="34" charset="0"/>
              </a:rPr>
              <a:t>CSS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1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Microsoft Tai Le" panose="020B0502040204020203" pitchFamily="34" charset="0"/>
              </a:rPr>
              <a:t>JSP, JSTL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1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Microsoft Tai Le" panose="020B0502040204020203" pitchFamily="34" charset="0"/>
              </a:rPr>
              <a:t>JavaScript</a:t>
            </a:r>
          </a:p>
          <a:p>
            <a:pPr algn="l"/>
            <a:r>
              <a:rPr lang="en-US" sz="2000" i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Microsoft Tai Le" panose="020B0502040204020203" pitchFamily="34" charset="0"/>
              </a:rPr>
              <a:t> </a:t>
            </a:r>
            <a:r>
              <a:rPr lang="en-US" sz="2000" i="1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Microsoft Tai Le" panose="020B0502040204020203" pitchFamily="34" charset="0"/>
              </a:rPr>
              <a:t>      -  </a:t>
            </a:r>
            <a:r>
              <a:rPr lang="en-US" sz="2000" i="1" spc="1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Microsoft Tai Le" panose="020B0502040204020203" pitchFamily="34" charset="0"/>
              </a:rPr>
              <a:t>Jquery</a:t>
            </a:r>
            <a:endParaRPr lang="en-US" sz="2000" i="1" spc="1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  <a:cs typeface="Microsoft Tai Le" panose="020B0502040204020203" pitchFamily="34" charset="0"/>
            </a:endParaRPr>
          </a:p>
          <a:p>
            <a:pPr algn="l"/>
            <a:r>
              <a:rPr lang="en-US" sz="2000" i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Microsoft Tai Le" panose="020B0502040204020203" pitchFamily="34" charset="0"/>
              </a:rPr>
              <a:t> </a:t>
            </a:r>
            <a:r>
              <a:rPr lang="en-US" sz="2000" i="1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Microsoft Tai Le" panose="020B0502040204020203" pitchFamily="34" charset="0"/>
              </a:rPr>
              <a:t>      - Ajax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bg-BG" sz="1100" i="1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  <a:cs typeface="Microsoft Tai Le" panose="020B0502040204020203" pitchFamily="34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911478" y="853784"/>
            <a:ext cx="3696813" cy="28575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Microsoft Tai Le" panose="020B0502040204020203" pitchFamily="34" charset="0"/>
              </a:rPr>
              <a:t>Database</a:t>
            </a:r>
            <a:endParaRPr lang="bg-BG" sz="1100" i="1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  <a:cs typeface="Microsoft Tai Le" panose="020B0502040204020203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842608" y="1618382"/>
            <a:ext cx="1848406" cy="954233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Microsoft Tai Le" panose="020B0502040204020203" pitchFamily="34" charset="0"/>
              </a:rPr>
              <a:t>MySQL</a:t>
            </a:r>
            <a:endParaRPr lang="en-US" sz="2000" i="1" spc="1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  <a:cs typeface="Microsoft Tai Le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bg-BG" sz="1100" i="1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  <a:cs typeface="Microsoft Tai Le" panose="020B0502040204020203" pitchFamily="34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514197" y="1346486"/>
            <a:ext cx="1848406" cy="863313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i="1" spc="1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  <a:cs typeface="Microsoft Tai Le" panose="020B0502040204020203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i="1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Microsoft Tai Le" panose="020B0502040204020203" pitchFamily="34" charset="0"/>
              </a:rPr>
              <a:t>Spring MVC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i="1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Microsoft Tai Le" panose="020B0502040204020203" pitchFamily="34" charset="0"/>
              </a:rPr>
              <a:t>JDBC </a:t>
            </a:r>
          </a:p>
          <a:p>
            <a:pPr algn="l"/>
            <a:endParaRPr lang="en-US" sz="2000" i="1" spc="1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  <a:cs typeface="Microsoft Tai Le" panose="020B0502040204020203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bg-BG" sz="2000" i="1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  <a:cs typeface="Microsoft Tai Le" panose="020B0502040204020203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4876842" y="3418248"/>
            <a:ext cx="3696813" cy="28575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Microsoft Tai Le" panose="020B0502040204020203" pitchFamily="34" charset="0"/>
              </a:rPr>
              <a:t>Design Patterns</a:t>
            </a:r>
            <a:endParaRPr lang="bg-BG" sz="1100" i="1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  <a:cs typeface="Microsoft Tai Le" panose="020B0502040204020203" pitchFamily="34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4869915" y="4851329"/>
            <a:ext cx="3696813" cy="28575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Microsoft Tai Le" panose="020B0502040204020203" pitchFamily="34" charset="0"/>
              </a:rPr>
              <a:t>Rest Services</a:t>
            </a:r>
            <a:endParaRPr lang="bg-BG" sz="1100" i="1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  <a:cs typeface="Microsoft Tai Le" panose="020B0502040204020203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5794117" y="5387686"/>
            <a:ext cx="1848407" cy="702683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Microsoft Tai Le" panose="020B0502040204020203" pitchFamily="34" charset="0"/>
              </a:rPr>
              <a:t>RSS – (JSON format)</a:t>
            </a:r>
            <a:endParaRPr lang="en-US" sz="200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35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50372"/>
            <a:ext cx="8229600" cy="3825618"/>
          </a:xfrm>
          <a:ln>
            <a:solidFill>
              <a:schemeClr val="accent1"/>
            </a:solidFill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05000" y="256309"/>
            <a:ext cx="5334000" cy="1143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Microsoft Tai Le" panose="020B0502040204020203" pitchFamily="34" charset="0"/>
              </a:rPr>
              <a:t>Demo</a:t>
            </a:r>
            <a:endParaRPr lang="bg-BG" sz="1600" i="1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13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</TotalTime>
  <Words>56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Top News Сайт за новини от България и света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Музей Гугенхайм  Билбао, Испания</dc:title>
  <dc:creator>Zakinhos</dc:creator>
  <cp:lastModifiedBy>Zakinhos</cp:lastModifiedBy>
  <cp:revision>28</cp:revision>
  <dcterms:created xsi:type="dcterms:W3CDTF">2006-08-16T00:00:00Z</dcterms:created>
  <dcterms:modified xsi:type="dcterms:W3CDTF">2016-10-16T21:30:36Z</dcterms:modified>
</cp:coreProperties>
</file>