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65" r:id="rId2"/>
    <p:sldId id="266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6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9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hu-HU" sz="6000" dirty="0">
                <a:latin typeface="Calibri" panose="020F0502020204030204" pitchFamily="34" charset="0"/>
                <a:cs typeface="Calibri" panose="020F0502020204030204" pitchFamily="34" charset="0"/>
              </a:rPr>
              <a:t> of li</a:t>
            </a:r>
            <a:r>
              <a:rPr lang="en-GB" sz="6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hu-HU" sz="6000" dirty="0">
                <a:latin typeface="Calibri" panose="020F0502020204030204" pitchFamily="34" charset="0"/>
                <a:cs typeface="Calibri" panose="020F0502020204030204" pitchFamily="34" charset="0"/>
              </a:rPr>
              <a:t>e in </a:t>
            </a:r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28F58"/>
          </a:solidFill>
          <a:ln w="38100" cap="rnd">
            <a:solidFill>
              <a:srgbClr val="B28F5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Wider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opportunities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Noisier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cost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ity of Chicago | LinkedIn">
            <a:extLst>
              <a:ext uri="{FF2B5EF4-FFF2-40B4-BE49-F238E27FC236}">
                <a16:creationId xmlns:a16="http://schemas.microsoft.com/office/drawing/2014/main" id="{EC9C0983-4299-5517-799D-D52C6D645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8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hu-HU" sz="6100" dirty="0">
                <a:latin typeface="Calibri" panose="020F0502020204030204" pitchFamily="34" charset="0"/>
                <a:cs typeface="Calibri" panose="020F0502020204030204" pitchFamily="34" charset="0"/>
              </a:rPr>
              <a:t> of li</a:t>
            </a:r>
            <a:r>
              <a:rPr lang="en-GB" sz="61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hu-HU" sz="6100" dirty="0">
                <a:latin typeface="Calibri" panose="020F0502020204030204" pitchFamily="34" charset="0"/>
                <a:cs typeface="Calibri" panose="020F0502020204030204" pitchFamily="34" charset="0"/>
              </a:rPr>
              <a:t>e in </a:t>
            </a:r>
            <a:r>
              <a:rPr lang="hu-HU" sz="6100" dirty="0" err="1">
                <a:latin typeface="Calibri" panose="020F0502020204030204" pitchFamily="34" charset="0"/>
                <a:cs typeface="Calibri" panose="020F0502020204030204" pitchFamily="34" charset="0"/>
              </a:rPr>
              <a:t>villages</a:t>
            </a:r>
            <a:endParaRPr lang="en-GB" sz="6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4C2E2"/>
          </a:solidFill>
          <a:ln w="38100" cap="rnd">
            <a:solidFill>
              <a:srgbClr val="94C2E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Communities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Peaceful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quiet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Closer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nature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cost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ust-see villages | Beaune and the Beaune region Tourism – Burgundy">
            <a:extLst>
              <a:ext uri="{FF2B5EF4-FFF2-40B4-BE49-F238E27FC236}">
                <a16:creationId xmlns:a16="http://schemas.microsoft.com/office/drawing/2014/main" id="{FED4FAE5-7D5D-B912-8861-DD17680ED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r="34476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6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hu-HU" sz="41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hu-HU" sz="41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4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DC099"/>
          </a:solidFill>
          <a:ln w="38100" cap="rnd">
            <a:solidFill>
              <a:srgbClr val="3DC09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bicycles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Taxis</a:t>
            </a: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coach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trolley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subway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tram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3ED44C-FFBB-9034-B4FC-16D5D2624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r="1847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4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Means of transport in villages</a:t>
            </a:r>
            <a:endParaRPr lang="en-GB" sz="6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8FF44"/>
          </a:solidFill>
          <a:ln w="38100" cap="rnd">
            <a:solidFill>
              <a:srgbClr val="F8FF4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bicycles</a:t>
            </a:r>
            <a:endParaRPr lang="hu-H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Walking</a:t>
            </a:r>
            <a:endParaRPr lang="hu-H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Limited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coach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Megújul a 200 000. Ikarus 200-as | Magyarbusz [Info]">
            <a:extLst>
              <a:ext uri="{FF2B5EF4-FFF2-40B4-BE49-F238E27FC236}">
                <a16:creationId xmlns:a16="http://schemas.microsoft.com/office/drawing/2014/main" id="{75680D35-6BB7-B84F-01F2-EB56F461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7" r="35382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4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6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75073"/>
          </a:solidFill>
          <a:ln w="38100" cap="rnd">
            <a:solidFill>
              <a:srgbClr val="B750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320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Professional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Healt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care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Banking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Educational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Institutions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Universities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Supermarkets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cinemas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restaurants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nightlife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nterior shot of a grocery store in Hungary">
            <a:extLst>
              <a:ext uri="{FF2B5EF4-FFF2-40B4-BE49-F238E27FC236}">
                <a16:creationId xmlns:a16="http://schemas.microsoft.com/office/drawing/2014/main" id="{99187263-1A16-C13F-AD4D-5181E8AA5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754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61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villages</a:t>
            </a:r>
            <a:endParaRPr lang="en-GB" sz="6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4B8F"/>
          </a:solidFill>
          <a:ln w="38100" cap="rnd">
            <a:solidFill>
              <a:srgbClr val="FF4B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schools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shops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gatherings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outdoor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traditional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8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122</Words>
  <Application>Microsoft Office PowerPoint</Application>
  <PresentationFormat>Szélesvásznú</PresentationFormat>
  <Paragraphs>29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Modern Love</vt:lpstr>
      <vt:lpstr>The Hand</vt:lpstr>
      <vt:lpstr>SketchyVTI</vt:lpstr>
      <vt:lpstr>Quality of life in towns</vt:lpstr>
      <vt:lpstr>Quality of life in villages</vt:lpstr>
      <vt:lpstr>Means of transport in towns</vt:lpstr>
      <vt:lpstr>Means of transport in villages</vt:lpstr>
      <vt:lpstr>Services in towns</vt:lpstr>
      <vt:lpstr>Services in villages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Places to live</dc:title>
  <dc:creator>Csomós Zoltán</dc:creator>
  <cp:lastModifiedBy>Máté Vágvölgyi</cp:lastModifiedBy>
  <cp:revision>5</cp:revision>
  <dcterms:created xsi:type="dcterms:W3CDTF">2023-12-19T19:44:37Z</dcterms:created>
  <dcterms:modified xsi:type="dcterms:W3CDTF">2024-06-13T14:41:16Z</dcterms:modified>
</cp:coreProperties>
</file>