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0BD91-6462-4EFD-8FA6-8A9AFCAA20AE}" v="61" dt="2023-12-20T09:51:03.967"/>
    <p1510:client id="{833B85C4-0E76-4B04-9DAF-E88CDC3B30F0}" v="650" dt="2023-12-18T14:43:46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649AD0A-34C4-42C7-9981-7D23D4C5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099BE5-34CB-45EB-9584-812C2D2B6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B193-0C51-4BE5-8F71-FFF6FE9C94E0}" type="datetime1">
              <a:rPr lang="hu-HU" smtClean="0"/>
              <a:t>2024. 06. 13.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2B5481-C16D-4023-9FE5-E1C5A9676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66A82F-9A66-4453-AD6C-51CCC906B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9BC7-9E5F-48F3-9BA9-C4C2F71AA2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CC17-50A4-419C-8568-440448B03130}" type="datetime1">
              <a:rPr lang="hu-HU" smtClean="0"/>
              <a:pPr/>
              <a:t>2024. 06. 13.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43C5-FEFA-49C6-8560-B9B2A3B326A1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15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C3A47C7-4D5D-4BB9-88E9-76FB11B1B185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grpSp>
        <p:nvGrpSpPr>
          <p:cNvPr id="7" name="Csoport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zabadkézi sokszög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zabadkézi sokszög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8CDA-12B7-4A5C-97EC-D49500FB8D3C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522D8-6E2A-4F46-90CD-810560157381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4A3F-C0EF-46C7-AD2A-26E9BF8F0659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3DE86-0617-421C-BF87-E3DEEBE86CCE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Szabadkézi sokszög 6" title="Körülvágási jel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1AB2-012B-41A4-9D32-B1351ADB5355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52249-8F22-4B35-BE34-A76549D30F4A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40C06-E1FD-4928-8179-FFC4E23F64C0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1383B-29D1-4E3D-82D5-422A2360A287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BAADDF6-2C1D-4670-B189-D8FA051F509F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4F140AF-A9CA-4E5E-A6D4-BFB8883DEF54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3905ACB-ED0C-47FD-BDF4-A5046D93C7E9}" type="datetime1">
              <a:rPr lang="hu-HU" noProof="0" smtClean="0"/>
              <a:t>2024. 06. 13.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Oldalsáv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75E08-4C06-07AB-2E20-9218896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err="1">
                <a:ea typeface="+mj-lt"/>
                <a:cs typeface="+mj-lt"/>
              </a:rPr>
              <a:t>Types</a:t>
            </a:r>
            <a:r>
              <a:rPr lang="hu-HU" b="1" dirty="0">
                <a:ea typeface="+mj-lt"/>
                <a:cs typeface="+mj-lt"/>
              </a:rPr>
              <a:t> of </a:t>
            </a:r>
            <a:r>
              <a:rPr lang="hu-HU" b="1" err="1">
                <a:ea typeface="+mj-lt"/>
                <a:cs typeface="+mj-lt"/>
              </a:rPr>
              <a:t>food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err="1">
                <a:ea typeface="+mj-lt"/>
                <a:cs typeface="+mj-lt"/>
              </a:rPr>
              <a:t>drinks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you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can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choose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1D3843-D096-4E33-F89B-71BCDF660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4AD3B-6CBF-C9AE-ED1A-B65E421B5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hu-HU" sz="1800" dirty="0" err="1">
                <a:ea typeface="+mn-lt"/>
                <a:cs typeface="+mn-lt"/>
              </a:rPr>
              <a:t>Fast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restaurants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typically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offer</a:t>
            </a:r>
            <a:r>
              <a:rPr lang="hu-HU" sz="1800" dirty="0">
                <a:ea typeface="+mn-lt"/>
                <a:cs typeface="+mn-lt"/>
              </a:rPr>
              <a:t> a limited </a:t>
            </a:r>
            <a:r>
              <a:rPr lang="hu-HU" sz="1800" dirty="0" err="1">
                <a:ea typeface="+mn-lt"/>
                <a:cs typeface="+mn-lt"/>
              </a:rPr>
              <a:t>menu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Standardized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 and </a:t>
            </a:r>
            <a:r>
              <a:rPr lang="hu-HU" sz="1800" dirty="0" err="1">
                <a:ea typeface="+mn-lt"/>
                <a:cs typeface="+mn-lt"/>
              </a:rPr>
              <a:t>pre-packaged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ingredients</a:t>
            </a:r>
            <a:r>
              <a:rPr lang="hu-HU" sz="1800" dirty="0">
                <a:ea typeface="+mn-lt"/>
                <a:cs typeface="+mn-lt"/>
              </a:rPr>
              <a:t>. 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Popular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items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include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hamburgers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fries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sandwiches</a:t>
            </a:r>
            <a:r>
              <a:rPr lang="hu-HU" sz="1800" dirty="0">
                <a:ea typeface="+mn-lt"/>
                <a:cs typeface="+mn-lt"/>
              </a:rPr>
              <a:t>, pizza,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chicken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tortillas</a:t>
            </a:r>
            <a:r>
              <a:rPr lang="en-GB" sz="1800" dirty="0">
                <a:ea typeface="+mn-lt"/>
                <a:cs typeface="+mn-lt"/>
              </a:rPr>
              <a:t> and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kebabs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refillable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cups</a:t>
            </a:r>
            <a:r>
              <a:rPr lang="hu-HU" sz="1800" dirty="0">
                <a:ea typeface="+mn-lt"/>
                <a:cs typeface="+mn-lt"/>
              </a:rPr>
              <a:t>, non-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 (</a:t>
            </a:r>
            <a:r>
              <a:rPr lang="hu-HU" sz="1800" dirty="0" err="1">
                <a:ea typeface="+mn-lt"/>
                <a:cs typeface="+mn-lt"/>
              </a:rPr>
              <a:t>soda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soft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sparkling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still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mineral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water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juice</a:t>
            </a:r>
            <a:r>
              <a:rPr lang="hu-HU" sz="1800" dirty="0">
                <a:ea typeface="+mn-lt"/>
                <a:cs typeface="+mn-lt"/>
              </a:rPr>
              <a:t> and </a:t>
            </a:r>
            <a:r>
              <a:rPr lang="hu-HU" sz="1800" dirty="0" err="1">
                <a:ea typeface="+mn-lt"/>
                <a:cs typeface="+mn-lt"/>
              </a:rPr>
              <a:t>fruit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)</a:t>
            </a:r>
          </a:p>
          <a:p>
            <a:pPr marL="383540" indent="-383540"/>
            <a:endParaRPr lang="hu-HU" sz="1800" dirty="0"/>
          </a:p>
        </p:txBody>
      </p:sp>
      <p:pic>
        <p:nvPicPr>
          <p:cNvPr id="8" name="Tartalom helye 7" descr="Here is what fast food restaurants are going to look like once they re-open">
            <a:extLst>
              <a:ext uri="{FF2B5EF4-FFF2-40B4-BE49-F238E27FC236}">
                <a16:creationId xmlns:a16="http://schemas.microsoft.com/office/drawing/2014/main" id="{E317E9EA-1149-F06C-88D3-8389D3C659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9260" y="2386867"/>
            <a:ext cx="4720419" cy="35489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6445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B202F-DE5E-E9D0-D0C8-5D0F73F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Types</a:t>
            </a:r>
            <a:r>
              <a:rPr lang="hu-HU" b="1" dirty="0">
                <a:ea typeface="+mj-lt"/>
                <a:cs typeface="+mj-lt"/>
              </a:rPr>
              <a:t> of </a:t>
            </a:r>
            <a:r>
              <a:rPr lang="hu-HU" b="1" dirty="0" err="1">
                <a:ea typeface="+mj-lt"/>
                <a:cs typeface="+mj-lt"/>
              </a:rPr>
              <a:t>food</a:t>
            </a:r>
            <a:r>
              <a:rPr lang="hu-HU" b="1" dirty="0">
                <a:ea typeface="+mj-lt"/>
                <a:cs typeface="+mj-lt"/>
              </a:rPr>
              <a:t> and </a:t>
            </a:r>
            <a:r>
              <a:rPr lang="hu-HU" b="1" dirty="0" err="1">
                <a:ea typeface="+mj-lt"/>
                <a:cs typeface="+mj-lt"/>
              </a:rPr>
              <a:t>drinks</a:t>
            </a:r>
            <a:r>
              <a:rPr lang="hu-HU" b="1" dirty="0">
                <a:ea typeface="+mj-lt"/>
                <a:cs typeface="+mj-lt"/>
              </a:rPr>
              <a:t> </a:t>
            </a:r>
            <a:r>
              <a:rPr lang="hu-HU" b="1" dirty="0" err="1">
                <a:ea typeface="+mj-lt"/>
                <a:cs typeface="+mj-lt"/>
              </a:rPr>
              <a:t>you</a:t>
            </a:r>
            <a:r>
              <a:rPr lang="hu-HU" b="1" dirty="0">
                <a:ea typeface="+mj-lt"/>
                <a:cs typeface="+mj-lt"/>
              </a:rPr>
              <a:t> </a:t>
            </a:r>
            <a:r>
              <a:rPr lang="hu-HU" b="1" dirty="0" err="1">
                <a:ea typeface="+mj-lt"/>
                <a:cs typeface="+mj-lt"/>
              </a:rPr>
              <a:t>can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dirty="0" err="1">
                <a:ea typeface="+mj-lt"/>
                <a:cs typeface="+mj-lt"/>
              </a:rPr>
              <a:t>choose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46A13C-5E3D-38BD-4B1A-BD85A333D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26AD37-D46E-B7F3-E196-765921FDD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hu-HU" sz="1800" dirty="0" err="1">
                <a:ea typeface="+mn-lt"/>
                <a:cs typeface="+mn-lt"/>
              </a:rPr>
              <a:t>Traditional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restaurants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offer</a:t>
            </a:r>
            <a:r>
              <a:rPr lang="hu-HU" sz="1800" dirty="0">
                <a:ea typeface="+mn-lt"/>
                <a:cs typeface="+mn-lt"/>
              </a:rPr>
              <a:t> a </a:t>
            </a:r>
            <a:r>
              <a:rPr lang="hu-HU" sz="1800" dirty="0" err="1">
                <a:ea typeface="+mn-lt"/>
                <a:cs typeface="+mn-lt"/>
              </a:rPr>
              <a:t>wider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variety</a:t>
            </a:r>
            <a:r>
              <a:rPr lang="hu-HU" sz="1800" dirty="0">
                <a:ea typeface="+mn-lt"/>
                <a:cs typeface="+mn-lt"/>
              </a:rPr>
              <a:t> of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Including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freshly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prepared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with</a:t>
            </a:r>
            <a:r>
              <a:rPr lang="hu-HU" sz="1800" dirty="0">
                <a:ea typeface="+mn-lt"/>
                <a:cs typeface="+mn-lt"/>
              </a:rPr>
              <a:t> a </a:t>
            </a:r>
            <a:r>
              <a:rPr lang="hu-HU" sz="1800" dirty="0" err="1">
                <a:ea typeface="+mn-lt"/>
                <a:cs typeface="+mn-lt"/>
              </a:rPr>
              <a:t>wider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range</a:t>
            </a:r>
            <a:r>
              <a:rPr lang="hu-HU" sz="1800" dirty="0">
                <a:ea typeface="+mn-lt"/>
                <a:cs typeface="+mn-lt"/>
              </a:rPr>
              <a:t> of </a:t>
            </a:r>
            <a:r>
              <a:rPr lang="hu-HU" sz="1800" dirty="0" err="1">
                <a:ea typeface="+mn-lt"/>
                <a:cs typeface="+mn-lt"/>
              </a:rPr>
              <a:t>ingredients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>
                <a:ea typeface="+mn-lt"/>
                <a:cs typeface="+mn-lt"/>
              </a:rPr>
              <a:t>The </a:t>
            </a:r>
            <a:r>
              <a:rPr lang="hu-HU" sz="1800" dirty="0" err="1">
                <a:ea typeface="+mn-lt"/>
                <a:cs typeface="+mn-lt"/>
              </a:rPr>
              <a:t>menu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may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include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traditional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as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well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as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international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cuisine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: start</a:t>
            </a:r>
            <a:r>
              <a:rPr lang="en-GB" sz="1800" dirty="0">
                <a:ea typeface="+mn-lt"/>
                <a:cs typeface="+mn-lt"/>
              </a:rPr>
              <a:t>er</a:t>
            </a:r>
            <a:r>
              <a:rPr lang="hu-HU" sz="1800" dirty="0">
                <a:ea typeface="+mn-lt"/>
                <a:cs typeface="+mn-lt"/>
              </a:rPr>
              <a:t>s, </a:t>
            </a:r>
            <a:r>
              <a:rPr lang="hu-HU" sz="1800" dirty="0" err="1">
                <a:ea typeface="+mn-lt"/>
                <a:cs typeface="+mn-lt"/>
              </a:rPr>
              <a:t>soup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pasta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meat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side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desserts</a:t>
            </a:r>
            <a:endParaRPr lang="hu-HU" sz="1800" dirty="0">
              <a:ea typeface="+mn-lt"/>
              <a:cs typeface="+mn-lt"/>
            </a:endParaRP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r>
              <a:rPr lang="hu-HU" sz="1800" dirty="0">
                <a:ea typeface="+mn-lt"/>
                <a:cs typeface="+mn-lt"/>
              </a:rPr>
              <a:t> and non-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endParaRPr lang="hu-HU" sz="1800" dirty="0"/>
          </a:p>
        </p:txBody>
      </p:sp>
      <p:pic>
        <p:nvPicPr>
          <p:cNvPr id="8" name="Tartalom helye 4" descr="Fondue &amp; Fondue is een restaurant in Amsterdam">
            <a:extLst>
              <a:ext uri="{FF2B5EF4-FFF2-40B4-BE49-F238E27FC236}">
                <a16:creationId xmlns:a16="http://schemas.microsoft.com/office/drawing/2014/main" id="{9811653C-1FC8-D60D-1A74-B24001A8A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16" t="-3290" r="-115" b="329"/>
          <a:stretch/>
        </p:blipFill>
        <p:spPr>
          <a:xfrm>
            <a:off x="6622318" y="2817927"/>
            <a:ext cx="4511828" cy="3054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3075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466167-704C-4915-0A71-F9D1182A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Prices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dirty="0" err="1">
                <a:ea typeface="+mj-lt"/>
                <a:cs typeface="+mj-lt"/>
              </a:rPr>
              <a:t>Atmosphere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812E00-868D-B657-412F-39A20D7F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889F47-9DC6-87E7-035D-83A653DED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generally</a:t>
            </a:r>
            <a:r>
              <a:rPr lang="hu-HU" dirty="0">
                <a:ea typeface="+mn-lt"/>
                <a:cs typeface="+mn-lt"/>
              </a:rPr>
              <a:t> less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restaurants.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They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often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offer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combo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meals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discount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deals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F48334B-8DAB-6123-B4F3-03429E96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98FE8D7-783E-7F32-02BB-D49FCF7EB7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more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restaurants.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Individual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items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more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, and </a:t>
            </a:r>
            <a:r>
              <a:rPr lang="hu-HU" dirty="0" err="1">
                <a:ea typeface="+mn-lt"/>
                <a:cs typeface="+mn-lt"/>
              </a:rPr>
              <a:t>there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fewer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discount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options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589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0AF98C-1856-5591-E9D2-7AC621D0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Ordering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dirty="0" err="1">
                <a:ea typeface="+mj-lt"/>
                <a:cs typeface="+mj-lt"/>
              </a:rPr>
              <a:t>Paymen</a:t>
            </a:r>
            <a:r>
              <a:rPr lang="en-US" b="1" dirty="0">
                <a:ea typeface="+mj-lt"/>
                <a:cs typeface="+mj-lt"/>
              </a:rPr>
              <a:t>t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8594D5-2BE2-A3FA-3E86-D4EF7F77C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4DF694-1084-51B0-6788-B94EFC24D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counter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self</a:t>
            </a:r>
            <a:r>
              <a:rPr lang="hu-HU" dirty="0">
                <a:ea typeface="+mn-lt"/>
                <a:cs typeface="+mn-lt"/>
              </a:rPr>
              <a:t>-service </a:t>
            </a:r>
            <a:r>
              <a:rPr lang="hu-HU" dirty="0" err="1">
                <a:ea typeface="+mn-lt"/>
                <a:cs typeface="+mn-lt"/>
              </a:rPr>
              <a:t>kiosk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customers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pay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online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1ABF97-61E9-2362-338E-234419523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0CE8754-B93B-85F1-838C-7C8932EE05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waiter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waitress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who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takes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customer's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brings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table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Payment</a:t>
            </a:r>
            <a:r>
              <a:rPr lang="hu-HU" dirty="0">
                <a:ea typeface="+mn-lt"/>
                <a:cs typeface="+mn-lt"/>
              </a:rPr>
              <a:t> is </a:t>
            </a:r>
            <a:r>
              <a:rPr lang="hu-HU" dirty="0" err="1">
                <a:ea typeface="+mn-lt"/>
                <a:cs typeface="+mn-lt"/>
              </a:rPr>
              <a:t>usually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made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end of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meal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waiter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Usually</a:t>
            </a:r>
            <a:r>
              <a:rPr lang="hu-HU" dirty="0">
                <a:ea typeface="+mn-lt"/>
                <a:cs typeface="+mn-lt"/>
              </a:rPr>
              <a:t> 10% </a:t>
            </a:r>
            <a:r>
              <a:rPr lang="hu-HU" dirty="0" err="1">
                <a:ea typeface="+mn-lt"/>
                <a:cs typeface="+mn-lt"/>
              </a:rPr>
              <a:t>tips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expected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often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included</a:t>
            </a:r>
            <a:r>
              <a:rPr lang="hu-HU" dirty="0">
                <a:ea typeface="+mn-lt"/>
                <a:cs typeface="+mn-lt"/>
              </a:rPr>
              <a:t> in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bill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4309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87D3B15B-B767-4DFE-E58F-0A6DF6B39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31222"/>
              </p:ext>
            </p:extLst>
          </p:nvPr>
        </p:nvGraphicFramePr>
        <p:xfrm>
          <a:off x="1524000" y="1406768"/>
          <a:ext cx="9485944" cy="429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898">
                  <a:extLst>
                    <a:ext uri="{9D8B030D-6E8A-4147-A177-3AD203B41FA5}">
                      <a16:colId xmlns:a16="http://schemas.microsoft.com/office/drawing/2014/main" val="443551748"/>
                    </a:ext>
                  </a:extLst>
                </a:gridCol>
                <a:gridCol w="3774682">
                  <a:extLst>
                    <a:ext uri="{9D8B030D-6E8A-4147-A177-3AD203B41FA5}">
                      <a16:colId xmlns:a16="http://schemas.microsoft.com/office/drawing/2014/main" val="999933428"/>
                    </a:ext>
                  </a:extLst>
                </a:gridCol>
                <a:gridCol w="4187364">
                  <a:extLst>
                    <a:ext uri="{9D8B030D-6E8A-4147-A177-3AD203B41FA5}">
                      <a16:colId xmlns:a16="http://schemas.microsoft.com/office/drawing/2014/main" val="3944881503"/>
                    </a:ext>
                  </a:extLst>
                </a:gridCol>
              </a:tblGrid>
              <a:tr h="1024763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Food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Restaurants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err="1">
                          <a:solidFill>
                            <a:schemeClr val="bg1"/>
                          </a:solidFill>
                          <a:effectLst/>
                        </a:rPr>
                        <a:t>Traditional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err="1">
                          <a:solidFill>
                            <a:schemeClr val="bg1"/>
                          </a:solidFill>
                          <a:effectLst/>
                        </a:rPr>
                        <a:t>Restaurants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29002"/>
                  </a:ext>
                </a:extLst>
              </a:tr>
              <a:tr h="891094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Variety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>
                          <a:effectLst/>
                        </a:rPr>
                        <a:t>Limited, </a:t>
                      </a:r>
                      <a:r>
                        <a:rPr lang="hu-HU" dirty="0" err="1"/>
                        <a:t>pre-prepared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meals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Wider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selection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focus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on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fresh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ingredients</a:t>
                      </a:r>
                      <a:endParaRPr lang="hu-HU" dirty="0">
                        <a:effectLst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51839"/>
                  </a:ext>
                </a:extLst>
              </a:tr>
              <a:tr h="905946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Ordering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Process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Counter</a:t>
                      </a:r>
                      <a:r>
                        <a:rPr lang="hu-HU" dirty="0">
                          <a:effectLst/>
                        </a:rPr>
                        <a:t> service, </a:t>
                      </a:r>
                      <a:r>
                        <a:rPr lang="hu-HU" dirty="0" err="1">
                          <a:effectLst/>
                        </a:rPr>
                        <a:t>self</a:t>
                      </a:r>
                      <a:r>
                        <a:rPr lang="hu-HU" dirty="0">
                          <a:effectLst/>
                        </a:rPr>
                        <a:t>-service </a:t>
                      </a:r>
                      <a:r>
                        <a:rPr lang="hu-HU" dirty="0" err="1">
                          <a:effectLst/>
                        </a:rPr>
                        <a:t>kiosks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Tableside</a:t>
                      </a:r>
                      <a:r>
                        <a:rPr lang="hu-HU" dirty="0">
                          <a:effectLst/>
                        </a:rPr>
                        <a:t> service</a:t>
                      </a: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92443"/>
                  </a:ext>
                </a:extLst>
              </a:tr>
              <a:tr h="623766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Pricing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err="1">
                          <a:effectLst/>
                        </a:rPr>
                        <a:t>Affordable</a:t>
                      </a:r>
                      <a:r>
                        <a:rPr lang="hu-HU" dirty="0">
                          <a:effectLst/>
                        </a:rPr>
                        <a:t>, $5-10 per </a:t>
                      </a:r>
                      <a:r>
                        <a:rPr lang="hu-HU" err="1">
                          <a:effectLst/>
                        </a:rPr>
                        <a:t>meal</a:t>
                      </a:r>
                      <a:endParaRPr lang="hu-HU" dirty="0" err="1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Higher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prices</a:t>
                      </a:r>
                      <a:r>
                        <a:rPr lang="hu-HU" dirty="0">
                          <a:effectLst/>
                        </a:rPr>
                        <a:t>, $15-50+ per </a:t>
                      </a:r>
                      <a:r>
                        <a:rPr lang="hu-HU" dirty="0" err="1">
                          <a:effectLst/>
                        </a:rPr>
                        <a:t>meal</a:t>
                      </a:r>
                      <a:endParaRPr lang="hu-HU" dirty="0">
                        <a:effectLst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88594"/>
                  </a:ext>
                </a:extLst>
              </a:tr>
              <a:tr h="846539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Atmosphere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Casual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fast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Relaxed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refined</a:t>
                      </a:r>
                      <a:r>
                        <a:rPr lang="hu-HU" dirty="0">
                          <a:effectLst/>
                        </a:rPr>
                        <a:t>, more </a:t>
                      </a:r>
                      <a:r>
                        <a:rPr lang="hu-HU">
                          <a:effectLst/>
                        </a:rPr>
                        <a:t>elegant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2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00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94</TotalTime>
  <Words>332</Words>
  <Application>Microsoft Office PowerPoint</Application>
  <PresentationFormat>Szélesvásznú</PresentationFormat>
  <Paragraphs>42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Körülvágás</vt:lpstr>
      <vt:lpstr>Types of food and drinks you can choose:</vt:lpstr>
      <vt:lpstr>Types of food and drinks you can choose:</vt:lpstr>
      <vt:lpstr>Prices and Atmosphere:</vt:lpstr>
      <vt:lpstr>Ordering and Payment: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Máté Vágvölgyi</cp:lastModifiedBy>
  <cp:revision>188</cp:revision>
  <dcterms:created xsi:type="dcterms:W3CDTF">2023-12-18T14:13:03Z</dcterms:created>
  <dcterms:modified xsi:type="dcterms:W3CDTF">2024-06-13T14:14:15Z</dcterms:modified>
</cp:coreProperties>
</file>