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1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47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44FA758-17D5-80AD-CC6B-0E26FD137D24}"/>
              </a:ext>
            </a:extLst>
          </p:cNvPr>
          <p:cNvSpPr txBox="1"/>
          <p:nvPr/>
        </p:nvSpPr>
        <p:spPr>
          <a:xfrm>
            <a:off x="2411896" y="720666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endParaRPr lang="hu-H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1C0C539-2752-9296-0F5C-D70377E0D61D}"/>
              </a:ext>
            </a:extLst>
          </p:cNvPr>
          <p:cNvSpPr txBox="1"/>
          <p:nvPr/>
        </p:nvSpPr>
        <p:spPr>
          <a:xfrm>
            <a:off x="1537251" y="3429000"/>
            <a:ext cx="482379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contributes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functioning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body and mind.</a:t>
            </a:r>
          </a:p>
        </p:txBody>
      </p:sp>
    </p:spTree>
    <p:extLst>
      <p:ext uri="{BB962C8B-B14F-4D97-AF65-F5344CB8AC3E}">
        <p14:creationId xmlns:p14="http://schemas.microsoft.com/office/powerpoint/2010/main" val="961894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4FAB6-BFC3-0766-408C-1380B47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643" y="845667"/>
            <a:ext cx="5208103" cy="689439"/>
          </a:xfrm>
        </p:spPr>
        <p:txBody>
          <a:bodyPr>
            <a:normAutofit fontScale="90000"/>
          </a:bodyPr>
          <a:lstStyle/>
          <a:p>
            <a:r>
              <a:rPr lang="hu-H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hu-H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</a:t>
            </a:r>
            <a:r>
              <a:rPr lang="hu-H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br>
              <a:rPr lang="hu-HU" b="1" i="0" dirty="0">
                <a:effectLst/>
                <a:latin typeface="Söhne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576252-7D86-A795-F7B0-145F9C8D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861" y="2184638"/>
            <a:ext cx="4671991" cy="39978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weight and shape.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energy levels.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risk of chronic diseases.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nergy Character Vector Art, Icons, and Graphics for Free Download">
            <a:extLst>
              <a:ext uri="{FF2B5EF4-FFF2-40B4-BE49-F238E27FC236}">
                <a16:creationId xmlns:a16="http://schemas.microsoft.com/office/drawing/2014/main" id="{D51B5AA1-4076-94EF-5B90-074CBEB43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1"/>
          <a:stretch/>
        </p:blipFill>
        <p:spPr bwMode="auto">
          <a:xfrm>
            <a:off x="1297762" y="2344631"/>
            <a:ext cx="2206838" cy="33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ergy Character Vector Art, Icons, and Graphics for Free Download">
            <a:extLst>
              <a:ext uri="{FF2B5EF4-FFF2-40B4-BE49-F238E27FC236}">
                <a16:creationId xmlns:a16="http://schemas.microsoft.com/office/drawing/2014/main" id="{5E9D80ED-B294-9E40-5B9D-D44FFBFC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1"/>
          <a:stretch/>
        </p:blipFill>
        <p:spPr bwMode="auto">
          <a:xfrm>
            <a:off x="8817114" y="2375101"/>
            <a:ext cx="2206838" cy="33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33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E8736-8887-ACBB-677A-DF002917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808055"/>
            <a:ext cx="2584175" cy="742449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Veggies That Are Healthier Cooked | WFMYNEWS2.com">
            <a:extLst>
              <a:ext uri="{FF2B5EF4-FFF2-40B4-BE49-F238E27FC236}">
                <a16:creationId xmlns:a16="http://schemas.microsoft.com/office/drawing/2014/main" id="{B7BD68A5-DFA8-0BB0-9A04-6B227AB4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84" y="115451"/>
            <a:ext cx="3260036" cy="2480004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Are Whole Grains? | MyRecipes">
            <a:extLst>
              <a:ext uri="{FF2B5EF4-FFF2-40B4-BE49-F238E27FC236}">
                <a16:creationId xmlns:a16="http://schemas.microsoft.com/office/drawing/2014/main" id="{BC48F1F1-E271-BB5E-6275-4E8732824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32" y="1343730"/>
            <a:ext cx="3370607" cy="2480004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VOCADOS">
            <a:extLst>
              <a:ext uri="{FF2B5EF4-FFF2-40B4-BE49-F238E27FC236}">
                <a16:creationId xmlns:a16="http://schemas.microsoft.com/office/drawing/2014/main" id="{4281F0B9-8582-9E5E-9153-4F1E6BA7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2" y="3269471"/>
            <a:ext cx="3692444" cy="2649796"/>
          </a:xfrm>
          <a:prstGeom prst="rect">
            <a:avLst/>
          </a:prstGeom>
          <a:noFill/>
          <a:effectLst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猫にはどんなご飯を与えればいいの？選び方のコツ4つ | ねこちゃんホンポ">
            <a:extLst>
              <a:ext uri="{FF2B5EF4-FFF2-40B4-BE49-F238E27FC236}">
                <a16:creationId xmlns:a16="http://schemas.microsoft.com/office/drawing/2014/main" id="{402640E9-BB05-1D1D-1655-9AA94936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32" y="4377996"/>
            <a:ext cx="3268099" cy="2480004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EBE280A-C8D3-BA9D-B67C-88A708ED57F5}"/>
              </a:ext>
            </a:extLst>
          </p:cNvPr>
          <p:cNvSpPr txBox="1"/>
          <p:nvPr/>
        </p:nvSpPr>
        <p:spPr>
          <a:xfrm>
            <a:off x="1059700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Vegetables and fruit.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8766D2B-1C82-51B3-A65C-8DA3053886E9}"/>
              </a:ext>
            </a:extLst>
          </p:cNvPr>
          <p:cNvSpPr txBox="1"/>
          <p:nvPr/>
        </p:nvSpPr>
        <p:spPr>
          <a:xfrm>
            <a:off x="1069639" y="35601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grains.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38B0057-3A42-07D5-407E-DEB61FB60176}"/>
              </a:ext>
            </a:extLst>
          </p:cNvPr>
          <p:cNvSpPr txBox="1"/>
          <p:nvPr/>
        </p:nvSpPr>
        <p:spPr>
          <a:xfrm>
            <a:off x="1069639" y="4152866"/>
            <a:ext cx="611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fats: olive oil, avocado.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8F09649-BEB3-194E-B0F4-B6B9DF0092FB}"/>
              </a:ext>
            </a:extLst>
          </p:cNvPr>
          <p:cNvSpPr txBox="1"/>
          <p:nvPr/>
        </p:nvSpPr>
        <p:spPr>
          <a:xfrm>
            <a:off x="1069639" y="4745612"/>
            <a:ext cx="4429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protein foods: meat, fish, pulses.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1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B12E1663-7D5B-8D8D-AA2D-65B5EAF0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40" y="781552"/>
            <a:ext cx="3935895" cy="782205"/>
          </a:xfrm>
        </p:spPr>
        <p:txBody>
          <a:bodyPr>
            <a:normAutofit fontScale="90000"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ow Mining Helps to Fill the Salt Shaker">
            <a:extLst>
              <a:ext uri="{FF2B5EF4-FFF2-40B4-BE49-F238E27FC236}">
                <a16:creationId xmlns:a16="http://schemas.microsoft.com/office/drawing/2014/main" id="{0123501B-589F-1E84-EFF0-387FFF89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434" y="3189021"/>
            <a:ext cx="2836030" cy="366897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 Why All The Fuss About Sugar?">
            <a:extLst>
              <a:ext uri="{FF2B5EF4-FFF2-40B4-BE49-F238E27FC236}">
                <a16:creationId xmlns:a16="http://schemas.microsoft.com/office/drawing/2014/main" id="{9B5F93EA-85D1-EBAC-FB9C-2036E8AA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434" y="169367"/>
            <a:ext cx="2836030" cy="2681669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cDonald's Big Mac Nutrition Facts">
            <a:extLst>
              <a:ext uri="{FF2B5EF4-FFF2-40B4-BE49-F238E27FC236}">
                <a16:creationId xmlns:a16="http://schemas.microsoft.com/office/drawing/2014/main" id="{6D82C3C0-38E7-D05C-2807-87F9EC58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84" y="2681669"/>
            <a:ext cx="3068356" cy="2998553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1FB696B-0DEF-D60F-95CA-FBF17005EA4B}"/>
              </a:ext>
            </a:extLst>
          </p:cNvPr>
          <p:cNvSpPr txBox="1"/>
          <p:nvPr/>
        </p:nvSpPr>
        <p:spPr>
          <a:xfrm>
            <a:off x="1272209" y="342900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Sugar and refined foods.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E4C99BE-FF33-C2BA-413F-F79AC9770F18}"/>
              </a:ext>
            </a:extLst>
          </p:cNvPr>
          <p:cNvSpPr txBox="1"/>
          <p:nvPr/>
        </p:nvSpPr>
        <p:spPr>
          <a:xfrm>
            <a:off x="1272209" y="4224804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Excessive salt intake.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1410974-FD2F-D7D4-3630-88823B2CA1A6}"/>
              </a:ext>
            </a:extLst>
          </p:cNvPr>
          <p:cNvSpPr txBox="1"/>
          <p:nvPr/>
        </p:nvSpPr>
        <p:spPr>
          <a:xfrm>
            <a:off x="1272209" y="502060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hu-HU" sz="3000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Junk</a:t>
            </a:r>
            <a:r>
              <a:rPr lang="en-US" sz="3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food.</a:t>
            </a:r>
            <a:endParaRPr lang="hu-HU" sz="3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73</TotalTime>
  <Words>91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1" baseType="lpstr">
      <vt:lpstr>Arial</vt:lpstr>
      <vt:lpstr>MS Shell Dlg 2</vt:lpstr>
      <vt:lpstr>Söhne</vt:lpstr>
      <vt:lpstr>Times New Roman</vt:lpstr>
      <vt:lpstr>Wingdings</vt:lpstr>
      <vt:lpstr>Wingdings 3</vt:lpstr>
      <vt:lpstr>Madison</vt:lpstr>
      <vt:lpstr>PowerPoint-bemutató</vt:lpstr>
      <vt:lpstr>Physical and mental health </vt:lpstr>
      <vt:lpstr>Basic foods</vt:lpstr>
      <vt:lpstr>The factors to avoid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Gombkötő Dávid Dominik</dc:creator>
  <cp:lastModifiedBy>Máté Vágvölgyi</cp:lastModifiedBy>
  <cp:revision>4</cp:revision>
  <dcterms:created xsi:type="dcterms:W3CDTF">2023-12-20T08:40:22Z</dcterms:created>
  <dcterms:modified xsi:type="dcterms:W3CDTF">2024-06-13T14:19:27Z</dcterms:modified>
</cp:coreProperties>
</file>