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B8664-DF32-721B-B360-E57B2F536A9A}" v="114" dt="2023-12-19T19:11:4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AE4F-4EBF-CBB6-9DD1-016DEBF7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F7229-D33E-FA09-3890-34F24516F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AB95-8227-BF98-8332-921D628D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43A2-C7ED-C789-2791-6C64DFCC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A437-D177-25A6-DA6D-B53A18EC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63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F77D-8F65-130F-76A8-457C7B66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79F7F-E49B-9238-A3A3-B9E0E886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3C40-BF3B-06CA-4CBD-BDDF5326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5608-46AC-C20B-2ACD-505D2DFE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4809-6732-E003-E4C4-0979BC30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2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DFD37-51C6-374B-1F6C-B588B52F1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98A20-D196-2627-5C7D-F6C2D5FFE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325A-6275-5AA0-6691-8C3B8348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C198-5825-E59C-8C74-F7430164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5C2E-97DE-BBCF-1D32-B1DC7CD6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4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86E5-B270-2970-0D31-DEAB009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BBF2-8B11-1043-9082-45993168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DF70-5F92-12C7-2FAD-CBC2AED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4C62-4117-AA30-9C83-D627ADB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0E09-9558-99F1-C8AD-83469BFE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7FF-8FC8-7482-9405-1E36BB74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40965-D31A-0C03-F6C0-58044770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B567-E92E-33DB-1BF0-72FDFDEF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88C-B9F4-FAE4-6CE3-59FB43A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845A-7C02-4C8E-CCA0-DC1809A1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1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A708-6917-995E-D76F-56A86B6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4CFC-B9C8-87F2-27DF-B4DC7411A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595AE-108E-E824-2928-6490C524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C9DC5-2D7C-5A87-3FD6-E8C740D0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E99E1-4821-1492-E76D-DE79B401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755B-0F01-09FF-5F34-EB9DA3C2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47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1F74-C3F5-5D69-2E45-A22274A0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A7FA-C959-F2A9-2682-2F994330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A03C4-1906-70BF-8F65-9500DC7E0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50042-1D9E-E79E-0851-8CF4D4F96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F44DF-B8E1-295F-98F5-F178D081C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0CEF7-40F6-D671-1F68-267BD702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1C5B-C4DF-339B-AF26-A3CC639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0A07-967E-C2BF-A398-A065D0F1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1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001E-A74A-41A3-1571-6BBD559D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6BD0-C9C8-923F-ADF0-1D321DF8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37C96-F159-CA7A-FDAD-12E7CAD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01E82-249B-2889-3835-B7920DED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53316-919F-44E4-94CE-E470CC33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8A0B2-3F66-0E92-FF50-B2B82E18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E980C-922F-DA89-BE44-60D7718E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0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19A5-15B9-2962-F92A-E362EBC5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7A03-6D69-1713-9CAC-4786EBDC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467E6-FD9B-CB3B-42C4-2CD0D286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E38D-8B64-BBB7-9D10-7C84C9EC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678E-96E4-81CE-5127-DFB6AF7B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6042-FDED-D440-B161-8C8060F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7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F7FF-710B-A7ED-9683-A616E9B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B538-AFBF-CBD5-0A92-601C1309C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E2FE0-4A23-313B-2DC5-4D8A6E12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E70D5-1977-F3ED-23FB-7675FC30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9DDF3-6E7A-4C56-6832-51930351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F039-C58D-03B8-B9B6-50FE870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52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66E77-0C0E-0A77-021C-1A25C416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B9C0-A700-47FB-F162-95AFA6E5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0C63-BABE-3697-C7D8-1EB979974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4F87-404D-4CF8-9800-BBD0513DA225}" type="datetimeFigureOut">
              <a:rPr lang="hu-HU" smtClean="0"/>
              <a:t>2024. 06. 13.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8A80-D897-8426-415C-B8FE8F133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CA1F-676C-F4B8-B52E-44DCA44D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ncils">
            <a:extLst>
              <a:ext uri="{FF2B5EF4-FFF2-40B4-BE49-F238E27FC236}">
                <a16:creationId xmlns:a16="http://schemas.microsoft.com/office/drawing/2014/main" id="{A379BDC6-B4ED-9908-F223-52D9EA01E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368" b="122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FD878-F701-34F4-96F9-DA1CF36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Primary School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A7C77-DF31-EB8F-33B6-36D2DA9C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1. </a:t>
            </a:r>
            <a:r>
              <a:rPr lang="hu-HU" sz="1700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Class Size and Teacher-Student Relationship:</a:t>
            </a:r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Smaller class sizes 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More individual attention </a:t>
            </a:r>
            <a:r>
              <a:rPr lang="hu-HU" sz="1700" dirty="0" err="1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from</a:t>
            </a:r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</a:t>
            </a:r>
            <a:r>
              <a:rPr lang="hu-HU" sz="1700" dirty="0" err="1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teachers</a:t>
            </a:r>
            <a:endParaRPr lang="hu-HU" sz="1700" dirty="0">
              <a:solidFill>
                <a:schemeClr val="bg1"/>
              </a:solidFill>
              <a:latin typeface="Segoe UI Historic"/>
              <a:ea typeface="Segoe UI Historic"/>
              <a:cs typeface="Segoe UI Historic"/>
            </a:endParaRP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One teacher with various subjects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hu-HU" sz="1700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Learning Approach: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Play-based learning and interactive activities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Introduction to basic concepts</a:t>
            </a:r>
            <a:endParaRPr lang="hu-HU" sz="17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6128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chool desk with books and pencils with chalkboard in background">
            <a:extLst>
              <a:ext uri="{FF2B5EF4-FFF2-40B4-BE49-F238E27FC236}">
                <a16:creationId xmlns:a16="http://schemas.microsoft.com/office/drawing/2014/main" id="{A2A143A2-45E0-B08C-E80E-9F34B7C6C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F08E-8298-6A4B-85C3-4F6F865F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Secondary School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2EF06-E2C3-F731-D028-7BA2E82D6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1. </a:t>
            </a:r>
            <a:r>
              <a:rPr lang="hu-HU" sz="2400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Specialization and Subject Teachers: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Larger class sizes, </a:t>
            </a:r>
            <a:r>
              <a:rPr lang="hu-HU" sz="2400" dirty="0" err="1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different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  <a:r>
              <a:rPr lang="hu-HU" sz="2400" dirty="0" err="1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teachers</a:t>
            </a:r>
            <a:endParaRPr lang="hu-HU" sz="2400" dirty="0">
              <a:solidFill>
                <a:srgbClr val="FFFFFF"/>
              </a:solidFill>
              <a:latin typeface="Segoe UI Historic"/>
              <a:ea typeface="Segoe UI Historic"/>
              <a:cs typeface="Segoe UI Historic"/>
            </a:endParaRP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The beginning of subject specialization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hu-HU" sz="2400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Increased Independence.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- More emphasis on self-directed learning and personal responsibility.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3. </a:t>
            </a:r>
            <a:r>
              <a:rPr lang="hu-HU" sz="2400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Examinations and Assessments: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Introduction of formal examinations and standardized testing.</a:t>
            </a:r>
            <a:endParaRPr lang="hu-HU" sz="2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0987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A1C16361-24A8-A831-23CA-A08D0D001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59" b="14671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0653C-6CD3-550E-3B69-A5F6F9B7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 of School Activities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918B-1052-E494-1E91-3BC0A85A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1. </a:t>
            </a:r>
            <a:r>
              <a:rPr lang="en-US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Primary School:</a:t>
            </a: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- Emphasis on play, creativity, and exploration.</a:t>
            </a:r>
            <a:endParaRPr lang="hu-HU" dirty="0">
              <a:solidFill>
                <a:srgbClr val="FFFFFF"/>
              </a:solidFill>
              <a:latin typeface="Segoe UI Historic"/>
              <a:ea typeface="Segoe UI Historic"/>
              <a:cs typeface="Segoe UI Histor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After-school clubs may include arts and crafts, sports, or language activities. 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 Historic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en-US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Secondary School:</a:t>
            </a: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  <a:endParaRPr lang="hu-HU" dirty="0">
              <a:solidFill>
                <a:srgbClr val="FFFFFF"/>
              </a:solidFill>
              <a:latin typeface="Segoe UI Historic"/>
              <a:ea typeface="Segoe UI Historic"/>
              <a:cs typeface="Segoe UI Histor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Diverse range of extracurricular activities, including </a:t>
            </a:r>
            <a:r>
              <a:rPr lang="hu-HU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various study clubs, field trips etc…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Opportunities for leadership roles and community service.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21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5F342FC8-19FF-1D32-CE17-E5F3DCC31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3324" b="177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E0178-119D-01ED-FAF3-E472869A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Timetables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Subjects</a:t>
            </a:r>
            <a:r>
              <a:rPr lang="hu-HU" dirty="0">
                <a:solidFill>
                  <a:schemeClr val="bg1"/>
                </a:solidFill>
              </a:rPr>
              <a:t>, and </a:t>
            </a:r>
            <a:r>
              <a:rPr lang="hu-HU" dirty="0" err="1">
                <a:solidFill>
                  <a:schemeClr val="bg1"/>
                </a:solidFill>
              </a:rPr>
              <a:t>Popularity</a:t>
            </a:r>
            <a:endParaRPr lang="hu-HU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B604-9206-C2D7-D35B-FC365E14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1. </a:t>
            </a:r>
            <a:r>
              <a:rPr lang="hu-HU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Primary School: 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</a:t>
            </a: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Fixed timetables with a balanced mix of subjects.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Popular subjects often include art, physical education, and basic science. </a:t>
            </a:r>
            <a:endParaRPr lang="hu-HU" dirty="0">
              <a:solidFill>
                <a:schemeClr val="bg1"/>
              </a:solidFill>
              <a:latin typeface="Calibri" panose="020F0502020204030204"/>
              <a:ea typeface="Segoe UI Historic"/>
              <a:cs typeface="Calibri"/>
            </a:endParaRPr>
          </a:p>
          <a:p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hu-HU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Secondary School:</a:t>
            </a: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Varied timetables with different subjects each day.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Popularity of subjects may shift based on individual interests.</a:t>
            </a:r>
            <a:endParaRPr lang="hu-H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42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218</Words>
  <Application>Microsoft Office PowerPoint</Application>
  <PresentationFormat>Szélesvásznú</PresentationFormat>
  <Paragraphs>28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Historic</vt:lpstr>
      <vt:lpstr>Office Theme</vt:lpstr>
      <vt:lpstr>Primary School</vt:lpstr>
      <vt:lpstr>Secondary School</vt:lpstr>
      <vt:lpstr>Out of School Activities</vt:lpstr>
      <vt:lpstr>Timetables, Subjects, and Popularity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in Primary School vs. Secondary School</dc:title>
  <dc:creator>Csökmei Péter István</dc:creator>
  <cp:lastModifiedBy>Máté Vágvölgyi</cp:lastModifiedBy>
  <cp:revision>64</cp:revision>
  <dcterms:created xsi:type="dcterms:W3CDTF">2023-12-19T17:59:38Z</dcterms:created>
  <dcterms:modified xsi:type="dcterms:W3CDTF">2024-06-13T14:44:29Z</dcterms:modified>
</cp:coreProperties>
</file>