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0BD91-6462-4EFD-8FA6-8A9AFCAA20AE}" v="61" dt="2023-12-20T09:51:03.967"/>
    <p1510:client id="{833B85C4-0E76-4B04-9DAF-E88CDC3B30F0}" v="650" dt="2023-12-18T14:43:46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2024. 05. 01.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2024. 05. 01.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2024. 05. 01.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75E08-4C06-07AB-2E20-9218896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 of </a:t>
            </a:r>
            <a:r>
              <a:rPr lang="hu-HU" b="1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1D3843-D096-4E33-F89B-71BCDF660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4AD3B-6CBF-C9AE-ED1A-B65E421B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Fast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typically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limited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Standardized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pre-packaged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 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Popular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items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hamburgers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fries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sandwiches</a:t>
            </a:r>
            <a:r>
              <a:rPr lang="hu-HU" sz="1800" dirty="0">
                <a:ea typeface="+mn-lt"/>
                <a:cs typeface="+mn-lt"/>
              </a:rPr>
              <a:t>, pizza, and </a:t>
            </a:r>
            <a:r>
              <a:rPr lang="hu-HU" sz="1800" dirty="0" err="1">
                <a:ea typeface="+mn-lt"/>
                <a:cs typeface="+mn-lt"/>
              </a:rPr>
              <a:t>chicken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tortillas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kebabs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refillable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cups</a:t>
            </a:r>
            <a:r>
              <a:rPr lang="hu-HU" sz="1800" dirty="0">
                <a:ea typeface="+mn-lt"/>
                <a:cs typeface="+mn-lt"/>
              </a:rPr>
              <a:t>,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 (</a:t>
            </a:r>
            <a:r>
              <a:rPr lang="hu-HU" sz="1800" dirty="0" err="1">
                <a:ea typeface="+mn-lt"/>
                <a:cs typeface="+mn-lt"/>
              </a:rPr>
              <a:t>soda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soft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sparkling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still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mineral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water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juice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fruit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)</a:t>
            </a:r>
          </a:p>
          <a:p>
            <a:pPr marL="383540" indent="-383540"/>
            <a:endParaRPr lang="hu-HU" sz="1800" dirty="0"/>
          </a:p>
        </p:txBody>
      </p:sp>
      <p:pic>
        <p:nvPicPr>
          <p:cNvPr id="8" name="Tartalom helye 7" descr="Here is what fast food restaurants are going to look like once they re-open">
            <a:extLst>
              <a:ext uri="{FF2B5EF4-FFF2-40B4-BE49-F238E27FC236}">
                <a16:creationId xmlns:a16="http://schemas.microsoft.com/office/drawing/2014/main" id="{E317E9EA-1149-F06C-88D3-8389D3C659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9260" y="2386867"/>
            <a:ext cx="4720419" cy="35489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445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B202F-DE5E-E9D0-D0C8-5D0F73F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 of </a:t>
            </a:r>
            <a:r>
              <a:rPr lang="hu-HU" b="1" dirty="0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 and </a:t>
            </a:r>
            <a:r>
              <a:rPr lang="hu-HU" b="1" dirty="0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dirty="0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46A13C-5E3D-38BD-4B1A-BD85A333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26AD37-D46E-B7F3-E196-765921FDD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variety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Including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freshly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prepared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with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range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>
                <a:ea typeface="+mn-lt"/>
                <a:cs typeface="+mn-lt"/>
              </a:rPr>
              <a:t> The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may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well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international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cuisine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: start</a:t>
            </a:r>
            <a:r>
              <a:rPr lang="en-GB" sz="1800" dirty="0">
                <a:ea typeface="+mn-lt"/>
                <a:cs typeface="+mn-lt"/>
              </a:rPr>
              <a:t>er</a:t>
            </a:r>
            <a:r>
              <a:rPr lang="hu-HU" sz="1800" dirty="0">
                <a:ea typeface="+mn-lt"/>
                <a:cs typeface="+mn-lt"/>
              </a:rPr>
              <a:t>s, </a:t>
            </a:r>
            <a:r>
              <a:rPr lang="hu-HU" sz="1800" dirty="0" err="1">
                <a:ea typeface="+mn-lt"/>
                <a:cs typeface="+mn-lt"/>
              </a:rPr>
              <a:t>soup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pasta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meat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side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desserts</a:t>
            </a:r>
            <a:endParaRPr lang="hu-HU" sz="1800" dirty="0">
              <a:ea typeface="+mn-lt"/>
              <a:cs typeface="+mn-lt"/>
            </a:endParaRP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and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endParaRPr lang="hu-HU" sz="1800" dirty="0"/>
          </a:p>
        </p:txBody>
      </p:sp>
      <p:pic>
        <p:nvPicPr>
          <p:cNvPr id="8" name="Tartalom helye 4" descr="Fondue &amp; Fondue is een restaurant in Amsterdam">
            <a:extLst>
              <a:ext uri="{FF2B5EF4-FFF2-40B4-BE49-F238E27FC236}">
                <a16:creationId xmlns:a16="http://schemas.microsoft.com/office/drawing/2014/main" id="{9811653C-1FC8-D60D-1A74-B24001A8A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16" t="-3290" r="-115" b="329"/>
          <a:stretch/>
        </p:blipFill>
        <p:spPr>
          <a:xfrm>
            <a:off x="6622318" y="2817927"/>
            <a:ext cx="4511828" cy="3054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075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66167-704C-4915-0A71-F9D1182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Prices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Atmosphere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812E00-868D-B657-412F-39A20D7F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889F47-9DC6-87E7-035D-83A653DED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generally</a:t>
            </a:r>
            <a:r>
              <a:rPr lang="hu-HU" dirty="0">
                <a:ea typeface="+mn-lt"/>
                <a:cs typeface="+mn-lt"/>
              </a:rPr>
              <a:t> less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>
                <a:ea typeface="+mn-lt"/>
                <a:cs typeface="+mn-lt"/>
              </a:rPr>
              <a:t> </a:t>
            </a:r>
            <a:r>
              <a:rPr lang="hu-HU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offer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combo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meals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deals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8334B-8DAB-6123-B4F3-03429E9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8FE8D7-783E-7F32-02BB-D49FCF7EB7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Individual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items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there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fewer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options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8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AF98C-1856-5591-E9D2-7AC621D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Ordering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Paymen</a:t>
            </a:r>
            <a:r>
              <a:rPr lang="en-US" b="1" dirty="0">
                <a:ea typeface="+mj-lt"/>
                <a:cs typeface="+mj-lt"/>
              </a:rPr>
              <a:t>t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8594D5-2BE2-A3FA-3E86-D4EF7F77C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4DF694-1084-51B0-6788-B94EFC24D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counter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self</a:t>
            </a:r>
            <a:r>
              <a:rPr lang="hu-HU" dirty="0">
                <a:ea typeface="+mn-lt"/>
                <a:cs typeface="+mn-lt"/>
              </a:rPr>
              <a:t>-service </a:t>
            </a:r>
            <a:r>
              <a:rPr lang="hu-HU" dirty="0" err="1">
                <a:ea typeface="+mn-lt"/>
                <a:cs typeface="+mn-lt"/>
              </a:rPr>
              <a:t>kiosk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pay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online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1ABF97-61E9-2362-338E-23441952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CE8754-B93B-85F1-838C-7C8932EE05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waitress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takes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customer's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brings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table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Payment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made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end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meal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10% </a:t>
            </a:r>
            <a:r>
              <a:rPr lang="hu-HU" dirty="0" err="1">
                <a:ea typeface="+mn-lt"/>
                <a:cs typeface="+mn-lt"/>
              </a:rPr>
              <a:t>tips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expected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included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bill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4309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87D3B15B-B767-4DFE-E58F-0A6DF6B3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1222"/>
              </p:ext>
            </p:extLst>
          </p:nvPr>
        </p:nvGraphicFramePr>
        <p:xfrm>
          <a:off x="1524000" y="1406768"/>
          <a:ext cx="9485944" cy="429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98">
                  <a:extLst>
                    <a:ext uri="{9D8B030D-6E8A-4147-A177-3AD203B41FA5}">
                      <a16:colId xmlns:a16="http://schemas.microsoft.com/office/drawing/2014/main" val="443551748"/>
                    </a:ext>
                  </a:extLst>
                </a:gridCol>
                <a:gridCol w="3774682">
                  <a:extLst>
                    <a:ext uri="{9D8B030D-6E8A-4147-A177-3AD203B41FA5}">
                      <a16:colId xmlns:a16="http://schemas.microsoft.com/office/drawing/2014/main" val="999933428"/>
                    </a:ext>
                  </a:extLst>
                </a:gridCol>
                <a:gridCol w="4187364">
                  <a:extLst>
                    <a:ext uri="{9D8B030D-6E8A-4147-A177-3AD203B41FA5}">
                      <a16:colId xmlns:a16="http://schemas.microsoft.com/office/drawing/2014/main" val="3944881503"/>
                    </a:ext>
                  </a:extLst>
                </a:gridCol>
              </a:tblGrid>
              <a:tr h="1024763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Food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Traditional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9002"/>
                  </a:ext>
                </a:extLst>
              </a:tr>
              <a:tr h="891094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Variety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>
                          <a:effectLst/>
                        </a:rPr>
                        <a:t>Limited, </a:t>
                      </a:r>
                      <a:r>
                        <a:rPr lang="hu-HU" dirty="0" err="1"/>
                        <a:t>pre-prepared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meals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Wider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selection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focus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fresh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ingredients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51839"/>
                  </a:ext>
                </a:extLst>
              </a:tr>
              <a:tr h="90594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Ordering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Counter</a:t>
                      </a:r>
                      <a:r>
                        <a:rPr lang="hu-HU" dirty="0">
                          <a:effectLst/>
                        </a:rPr>
                        <a:t> service, </a:t>
                      </a:r>
                      <a:r>
                        <a:rPr lang="hu-HU" dirty="0" err="1">
                          <a:effectLst/>
                        </a:rPr>
                        <a:t>self</a:t>
                      </a:r>
                      <a:r>
                        <a:rPr lang="hu-HU" dirty="0">
                          <a:effectLst/>
                        </a:rPr>
                        <a:t>-service </a:t>
                      </a:r>
                      <a:r>
                        <a:rPr lang="hu-HU" dirty="0" err="1">
                          <a:effectLst/>
                        </a:rPr>
                        <a:t>kiosks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Tableside</a:t>
                      </a:r>
                      <a:r>
                        <a:rPr lang="hu-HU" dirty="0">
                          <a:effectLst/>
                        </a:rPr>
                        <a:t> service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2443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Pricing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err="1">
                          <a:effectLst/>
                        </a:rPr>
                        <a:t>Affordable</a:t>
                      </a:r>
                      <a:r>
                        <a:rPr lang="hu-HU" dirty="0">
                          <a:effectLst/>
                        </a:rPr>
                        <a:t>, $5-10 per </a:t>
                      </a:r>
                      <a:r>
                        <a:rPr lang="hu-HU" err="1">
                          <a:effectLst/>
                        </a:rPr>
                        <a:t>meal</a:t>
                      </a:r>
                      <a:endParaRPr lang="hu-HU" dirty="0" err="1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Higher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prices</a:t>
                      </a:r>
                      <a:r>
                        <a:rPr lang="hu-HU" dirty="0">
                          <a:effectLst/>
                        </a:rPr>
                        <a:t>, $15-50+ per </a:t>
                      </a:r>
                      <a:r>
                        <a:rPr lang="hu-HU" dirty="0" err="1">
                          <a:effectLst/>
                        </a:rPr>
                        <a:t>meal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8594"/>
                  </a:ext>
                </a:extLst>
              </a:tr>
              <a:tr h="846539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Atmosphere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Casual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fast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Relaxed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refined</a:t>
                      </a:r>
                      <a:r>
                        <a:rPr lang="hu-HU" dirty="0">
                          <a:effectLst/>
                        </a:rPr>
                        <a:t>, more </a:t>
                      </a:r>
                      <a:r>
                        <a:rPr lang="hu-HU">
                          <a:effectLst/>
                        </a:rPr>
                        <a:t>elegant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00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91</TotalTime>
  <Words>335</Words>
  <Application>Microsoft Office PowerPoint</Application>
  <PresentationFormat>Szélesvásznú</PresentationFormat>
  <Paragraphs>42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Körülvágás</vt:lpstr>
      <vt:lpstr>Types of food and drinks you can choose:</vt:lpstr>
      <vt:lpstr>Types of food and drinks you can choose:</vt:lpstr>
      <vt:lpstr>Prices and Atmosphere:</vt:lpstr>
      <vt:lpstr>Ordering and Payment: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Máté Vágvölgyi</cp:lastModifiedBy>
  <cp:revision>187</cp:revision>
  <dcterms:created xsi:type="dcterms:W3CDTF">2023-12-18T14:13:03Z</dcterms:created>
  <dcterms:modified xsi:type="dcterms:W3CDTF">2024-05-01T17:22:25Z</dcterms:modified>
</cp:coreProperties>
</file>