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EB9606-153A-9CB3-D694-8691C3F09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8D09E1C-1E34-47E7-9F76-5CC2549FA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07C8C13-18BB-958A-54CE-BE7385328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8B39-1628-45A6-8418-FBEE93277757}" type="datetimeFigureOut">
              <a:rPr lang="hu-HU" smtClean="0"/>
              <a:t>2024.04.23.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741A791-864D-CDBB-3C16-306128E8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E68FDDB-7618-4320-01E9-B419A30C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F2B-083D-4703-AEBB-CB3C6ACB31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334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D2F32C-E8C4-5217-A575-B298F0C3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5CCE1AC-6BA6-C98A-909F-4B55992D6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191734D-9075-5826-3B56-B3F81A80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8B39-1628-45A6-8418-FBEE93277757}" type="datetimeFigureOut">
              <a:rPr lang="hu-HU" smtClean="0"/>
              <a:t>2024.04.23.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ACA74CF-E690-4C02-C877-E10E0971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05EF17E-73B4-41A9-F859-6E973037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F2B-083D-4703-AEBB-CB3C6ACB31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744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90F720F-3D14-33DE-DD35-6994EE41E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4A424CE-8541-E68C-B5D1-EF3503212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EAA30D7-8472-BC58-EAC6-3EC7563E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8B39-1628-45A6-8418-FBEE93277757}" type="datetimeFigureOut">
              <a:rPr lang="hu-HU" smtClean="0"/>
              <a:t>2024.04.23.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911E9AA-5474-945C-3D2C-02B81943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C209347-E598-CE6E-C348-315DC1FA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F2B-083D-4703-AEBB-CB3C6ACB31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503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1A6150-C851-F33D-B822-9AC51918F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59DBE56-72DB-1413-547E-FD2D9AB8E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1504E1D-8344-5D6F-CA5C-46D43009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8B39-1628-45A6-8418-FBEE93277757}" type="datetimeFigureOut">
              <a:rPr lang="hu-HU" smtClean="0"/>
              <a:t>2024.04.23.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3FC962A-DD3C-00D8-8E75-D9DB31F8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20C2611-71A1-6511-C8B3-1C26A7BB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F2B-083D-4703-AEBB-CB3C6ACB31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145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117A3E-8A6C-A808-3380-AB7875B3A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9D35468-24ED-7AA9-513D-0031469EC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272AA80-6CEF-1EE2-4945-9B4FA7E5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8B39-1628-45A6-8418-FBEE93277757}" type="datetimeFigureOut">
              <a:rPr lang="hu-HU" smtClean="0"/>
              <a:t>2024.04.23.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941C7E4-15DF-686D-C881-1CC1F9E9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258342D-AA0D-641C-8B69-A3559CD9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F2B-083D-4703-AEBB-CB3C6ACB31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733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0B6593-3FE0-6DDD-613B-64145FD7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9F5A3D3-AD07-7853-56DB-D1E7757AE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ECB6766-0503-0C05-9C71-75B4112FB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8D745DF-EA9A-77CC-3B0B-78E681652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8B39-1628-45A6-8418-FBEE93277757}" type="datetimeFigureOut">
              <a:rPr lang="hu-HU" smtClean="0"/>
              <a:t>2024.04.23.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1B13DC6-B9F3-C158-B8C0-76CD906B0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7D10B12-E350-8E94-17B2-E240DCA9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F2B-083D-4703-AEBB-CB3C6ACB31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805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3C7C83-807A-612D-A3FE-2343A279C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F8561F6-3EF5-EF56-C681-BB5DCEE1F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1DC0287-D70F-9D52-2B9A-79BC0A711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77220E9-9EDD-2830-F28D-A4AC74BAE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1302047-AED8-4DE4-64F2-67DFE791E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7265B6A-ED47-078D-03E6-9F9274F9F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8B39-1628-45A6-8418-FBEE93277757}" type="datetimeFigureOut">
              <a:rPr lang="hu-HU" smtClean="0"/>
              <a:t>2024.04.23.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881B448-867A-ACE3-4716-8D0A51A0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82C0BD4-D189-1A33-EF04-30665DD2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F2B-083D-4703-AEBB-CB3C6ACB31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994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81905E-41FC-3CED-41DE-51EC4745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3B17A3D-2C0E-DA11-4A29-2ECAC7EFC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8B39-1628-45A6-8418-FBEE93277757}" type="datetimeFigureOut">
              <a:rPr lang="hu-HU" smtClean="0"/>
              <a:t>2024.04.23.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7017AF0-E368-E779-2F49-A108421F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F058AA9-C3A5-7801-F896-BB4844F44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F2B-083D-4703-AEBB-CB3C6ACB31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027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0064F7F-E782-293C-BA57-6A043DF8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8B39-1628-45A6-8418-FBEE93277757}" type="datetimeFigureOut">
              <a:rPr lang="hu-HU" smtClean="0"/>
              <a:t>2024.04.23.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850A1A9-1A56-863C-AC2C-68C2ECA90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817C3EC-B57A-FB7F-47CF-8DF8F3F83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F2B-083D-4703-AEBB-CB3C6ACB31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756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7DF625-BBA7-EF72-38E0-0B1BB8A0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DFA9CB-7A98-DDAD-3E7A-8F2DBA2BD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CF2BBA0-257E-D4F2-EF77-FED7706CB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2AD6B53-0CC0-2AB7-D198-A324D45C6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8B39-1628-45A6-8418-FBEE93277757}" type="datetimeFigureOut">
              <a:rPr lang="hu-HU" smtClean="0"/>
              <a:t>2024.04.23.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038655A-3C93-EE94-F6F4-A99E1A074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9C45ECC-0BB5-3681-781F-EF85ECA8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F2B-083D-4703-AEBB-CB3C6ACB31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789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E86F91-AC5A-8220-3B05-AEABC37E2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BFD1193-E6B7-8A31-5A30-7D7494A19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1ED9726-4675-F4BC-381B-7E1F35430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7D00100-865D-49CC-F41B-A672F86F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8B39-1628-45A6-8418-FBEE93277757}" type="datetimeFigureOut">
              <a:rPr lang="hu-HU" smtClean="0"/>
              <a:t>2024.04.23.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65D535D-B4FA-50A6-4AB0-6425891C3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162D7AF-70D0-0EE4-3BF3-F7B7641B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F2B-083D-4703-AEBB-CB3C6ACB31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515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A508711-3E5E-9A05-7B5D-20C61CE30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7A39BF4-7F0B-2BB6-A5EE-1D6B73200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03E8CF0-C6CB-7C47-018E-C3B4672B7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18B39-1628-45A6-8418-FBEE93277757}" type="datetimeFigureOut">
              <a:rPr lang="hu-HU" smtClean="0"/>
              <a:t>2024.04.23.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AC848B7-74E7-04B3-4D08-93660AA56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477D6EB-88B6-60FB-9420-76BD00AC6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1F2B-083D-4703-AEBB-CB3C6ACB31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16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08AAB550-98A0-7060-8AFD-4E01D13BA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109"/>
            <a:ext cx="12192000" cy="401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06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6D2B8E0A-F6C7-37AC-860A-A31AA743BB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346"/>
          <a:stretch/>
        </p:blipFill>
        <p:spPr>
          <a:xfrm>
            <a:off x="148339" y="33337"/>
            <a:ext cx="12068769" cy="405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10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0004D675-82A6-49FA-C45F-C659338A79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845"/>
          <a:stretch/>
        </p:blipFill>
        <p:spPr>
          <a:xfrm>
            <a:off x="0" y="202773"/>
            <a:ext cx="10797702" cy="4641077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C7C36D61-1B53-346E-6B3C-238E3B8D46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66025"/>
          <a:stretch/>
        </p:blipFill>
        <p:spPr>
          <a:xfrm>
            <a:off x="5573949" y="2360729"/>
            <a:ext cx="5933872" cy="496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3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22532D50-7F3D-5D7E-261F-914787D2D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21" y="576426"/>
            <a:ext cx="11845158" cy="962784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5E6D13A6-8429-201E-F80D-9A1EC44A73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05" t="8714" r="41849" b="6519"/>
          <a:stretch/>
        </p:blipFill>
        <p:spPr bwMode="auto">
          <a:xfrm>
            <a:off x="5837336" y="1456376"/>
            <a:ext cx="4997990" cy="50332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8476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8273817B-18EA-40F4-F4B9-AB2F96D09D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499"/>
          <a:stretch/>
        </p:blipFill>
        <p:spPr>
          <a:xfrm>
            <a:off x="206922" y="351111"/>
            <a:ext cx="11743340" cy="14776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D3FF6579-BE6B-B098-707B-F16D9C177F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1538" t="30662" r="22092"/>
          <a:stretch/>
        </p:blipFill>
        <p:spPr>
          <a:xfrm>
            <a:off x="2648606" y="2071175"/>
            <a:ext cx="7662041" cy="443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5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FDEF83CE-CCC9-B7B5-DE4C-F4A64994C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72" y="221261"/>
            <a:ext cx="10669407" cy="2242881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11A19285-536C-7DC7-73BA-509A87A5D4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05" t="8714" r="41849" b="6519"/>
          <a:stretch/>
        </p:blipFill>
        <p:spPr bwMode="auto">
          <a:xfrm>
            <a:off x="7645468" y="2464142"/>
            <a:ext cx="4363060" cy="43938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5547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F6421A2B-053D-3C67-6531-15394E419C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050"/>
          <a:stretch/>
        </p:blipFill>
        <p:spPr>
          <a:xfrm>
            <a:off x="195105" y="379672"/>
            <a:ext cx="11695770" cy="1179305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EF009EE6-BD55-6C56-4715-9661C60284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l="31627" t="28950" r="30756"/>
          <a:stretch/>
        </p:blipFill>
        <p:spPr>
          <a:xfrm>
            <a:off x="2888105" y="1813810"/>
            <a:ext cx="6735580" cy="443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3321BCD8-FF52-50F2-0101-1070965426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890"/>
          <a:stretch/>
        </p:blipFill>
        <p:spPr>
          <a:xfrm>
            <a:off x="188938" y="348834"/>
            <a:ext cx="12003062" cy="79041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B09C2338-D6ED-41A8-5009-86AF7584B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82" t="20433" r="24336"/>
          <a:stretch/>
        </p:blipFill>
        <p:spPr>
          <a:xfrm>
            <a:off x="1454044" y="1353174"/>
            <a:ext cx="10058401" cy="527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54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3D1BB824-8045-66E1-90B4-1F3CEF5DB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07" y="169263"/>
            <a:ext cx="11628073" cy="428222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A642DDE1-2BA5-E8EB-1865-9E2E2DD84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07" y="4875940"/>
            <a:ext cx="11016357" cy="72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50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0C0C6BCE-DE15-D098-B708-6CBA19E0C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14" y="304799"/>
            <a:ext cx="11290171" cy="891623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3A694304-F585-AAA2-D767-17C2D739A5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05" t="8714" r="41849" b="6519"/>
          <a:stretch/>
        </p:blipFill>
        <p:spPr bwMode="auto">
          <a:xfrm>
            <a:off x="6743095" y="1426242"/>
            <a:ext cx="4997990" cy="50332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52443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4E958EB7-8C12-B4B8-9768-AC46F95CE6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92" b="64037"/>
          <a:stretch/>
        </p:blipFill>
        <p:spPr>
          <a:xfrm>
            <a:off x="0" y="194481"/>
            <a:ext cx="9893508" cy="259826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6BC3586B-8911-1D54-3981-93B60441B0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76032" b="50000"/>
          <a:stretch/>
        </p:blipFill>
        <p:spPr>
          <a:xfrm>
            <a:off x="6595674" y="1060587"/>
            <a:ext cx="5366478" cy="600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80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Szélesvásznú</PresentationFormat>
  <Paragraphs>0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Angéla Szabó</dc:creator>
  <cp:lastModifiedBy>Angéla Szabó</cp:lastModifiedBy>
  <cp:revision>4</cp:revision>
  <dcterms:created xsi:type="dcterms:W3CDTF">2024-04-14T17:22:03Z</dcterms:created>
  <dcterms:modified xsi:type="dcterms:W3CDTF">2024-04-23T13:09:55Z</dcterms:modified>
</cp:coreProperties>
</file>