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4" r:id="rId3"/>
    <p:sldId id="265" r:id="rId4"/>
    <p:sldId id="266" r:id="rId5"/>
    <p:sldId id="270" r:id="rId6"/>
    <p:sldId id="271" r:id="rId7"/>
    <p:sldId id="272" r:id="rId8"/>
    <p:sldId id="273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9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ne-tourism.com/explore/villages-around-beaune/must-see-villages/" TargetMode="External"/><Relationship Id="rId7" Type="http://schemas.openxmlformats.org/officeDocument/2006/relationships/hyperlink" Target="https://justbudapest.com/best-places-to-buy-your-grocery/" TargetMode="External"/><Relationship Id="rId2" Type="http://schemas.openxmlformats.org/officeDocument/2006/relationships/hyperlink" Target="https://www.linkedin.com/company/city-of-chicag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myfitnesspal.com/5-benefits-of-shopping-at-your-local-farmers-market/" TargetMode="External"/><Relationship Id="rId5" Type="http://schemas.openxmlformats.org/officeDocument/2006/relationships/hyperlink" Target="https://magyarbusz.info/2023/04/19/megujul-a-200-000-ikarus-200-as/" TargetMode="External"/><Relationship Id="rId4" Type="http://schemas.openxmlformats.org/officeDocument/2006/relationships/hyperlink" Target="https://livejapan.com/en/in-tokyo/in-pref-tokyo/in-shibuya/article-a000212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82A135-AD6C-198A-14AB-5C88D704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67A76F-0D3E-0EEF-E095-79B5597D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Csomós Zoltán,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Gadnai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Gergő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30E65E9E-08A0-55CC-39B5-608BF9167F52}"/>
              </a:ext>
            </a:extLst>
          </p:cNvPr>
          <p:cNvSpPr txBox="1">
            <a:spLocks/>
          </p:cNvSpPr>
          <p:nvPr/>
        </p:nvSpPr>
        <p:spPr>
          <a:xfrm>
            <a:off x="838200" y="1871195"/>
            <a:ext cx="10515600" cy="425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linkedin.com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beaune-tourism.com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livejapan.com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magyarbusz.info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blog.myfitnesspal.com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justbudapest.com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F90AB876-FC2E-F78C-CD05-FC3D06399F9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02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C575D-130F-9816-A8EC-5128E4E67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i="0" dirty="0">
                <a:effectLst/>
                <a:latin typeface="Arial" panose="020B0604020202020204" pitchFamily="34" charset="0"/>
              </a:rPr>
              <a:t>• The quality of life in a village and in a town</a:t>
            </a:r>
            <a:br>
              <a:rPr lang="en-GB" sz="3600" i="0" dirty="0">
                <a:effectLst/>
                <a:latin typeface="Arial" panose="020B0604020202020204" pitchFamily="34" charset="0"/>
              </a:rPr>
            </a:br>
            <a:r>
              <a:rPr lang="en-GB" sz="3600" i="0" dirty="0">
                <a:effectLst/>
                <a:latin typeface="Arial" panose="020B0604020202020204" pitchFamily="34" charset="0"/>
              </a:rPr>
              <a:t>• Means of transport available</a:t>
            </a:r>
            <a:br>
              <a:rPr lang="en-GB" sz="3600" i="0" dirty="0">
                <a:effectLst/>
                <a:latin typeface="Arial" panose="020B0604020202020204" pitchFamily="34" charset="0"/>
              </a:rPr>
            </a:br>
            <a:r>
              <a:rPr lang="en-GB" sz="3600" i="0" dirty="0">
                <a:effectLst/>
                <a:latin typeface="Arial" panose="020B0604020202020204" pitchFamily="34" charset="0"/>
              </a:rPr>
              <a:t>• Services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6089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 of li</a:t>
            </a:r>
            <a: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e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28F58"/>
          </a:solidFill>
          <a:ln w="38100" cap="rnd">
            <a:solidFill>
              <a:srgbClr val="B28F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Wider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Noisier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ity of Chicago | LinkedIn">
            <a:extLst>
              <a:ext uri="{FF2B5EF4-FFF2-40B4-BE49-F238E27FC236}">
                <a16:creationId xmlns:a16="http://schemas.microsoft.com/office/drawing/2014/main" id="{EC9C0983-4299-5517-799D-D52C6D645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8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 of li</a:t>
            </a:r>
            <a:r>
              <a:rPr lang="en-GB" sz="61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e in </a:t>
            </a:r>
            <a:r>
              <a:rPr lang="hu-HU" sz="6100" dirty="0" err="1">
                <a:latin typeface="Calibri" panose="020F0502020204030204" pitchFamily="34" charset="0"/>
                <a:cs typeface="Calibri" panose="020F0502020204030204" pitchFamily="34" charset="0"/>
              </a:rPr>
              <a:t>villages</a:t>
            </a:r>
            <a:endParaRPr lang="en-GB" sz="6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4C2E2"/>
          </a:solidFill>
          <a:ln w="38100" cap="rnd">
            <a:solidFill>
              <a:srgbClr val="94C2E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Communities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Peaceful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quiet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Closer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nature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ust-see villages | Beaune and the Beaune region Tourism – Burgundy">
            <a:extLst>
              <a:ext uri="{FF2B5EF4-FFF2-40B4-BE49-F238E27FC236}">
                <a16:creationId xmlns:a16="http://schemas.microsoft.com/office/drawing/2014/main" id="{FED4FAE5-7D5D-B912-8861-DD17680ED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r="3447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6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4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DC099"/>
          </a:solidFill>
          <a:ln w="38100" cap="rnd">
            <a:solidFill>
              <a:srgbClr val="3DC09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Taxis</a:t>
            </a: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trolley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subway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3ED44C-FFBB-9034-B4FC-16D5D262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1847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4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Means of transport in villages</a:t>
            </a:r>
            <a:endParaRPr lang="en-GB" sz="6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8FF44"/>
          </a:solidFill>
          <a:ln w="38100" cap="rnd">
            <a:solidFill>
              <a:srgbClr val="F8FF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Walking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Limited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Megújul a 200 000. Ikarus 200-as | Magyarbusz [Info]">
            <a:extLst>
              <a:ext uri="{FF2B5EF4-FFF2-40B4-BE49-F238E27FC236}">
                <a16:creationId xmlns:a16="http://schemas.microsoft.com/office/drawing/2014/main" id="{75680D35-6BB7-B84F-01F2-EB56F461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r="35382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4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75073"/>
          </a:solidFill>
          <a:ln w="38100" cap="rnd">
            <a:solidFill>
              <a:srgbClr val="B750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Professional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Healt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Banking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Educational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Institutions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Universities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Supermarkets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nightlife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nterior shot of a grocery store in Hungary">
            <a:extLst>
              <a:ext uri="{FF2B5EF4-FFF2-40B4-BE49-F238E27FC236}">
                <a16:creationId xmlns:a16="http://schemas.microsoft.com/office/drawing/2014/main" id="{99187263-1A16-C13F-AD4D-5181E8AA5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754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villages</a:t>
            </a:r>
            <a:endParaRPr lang="en-GB" sz="6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4B8F"/>
          </a:solidFill>
          <a:ln w="38100" cap="rnd">
            <a:solidFill>
              <a:srgbClr val="FF4B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schools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shops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gatherings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outdoor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5DB67AE-1F7A-CFAB-7745-A2B6D2A52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9" r="26677" b="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8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3C73DA8-1DBC-4120-13DB-69C7DE73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E82A135-AD6C-198A-14AB-5C88D704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190</Words>
  <Application>Microsoft Office PowerPoint</Application>
  <PresentationFormat>Szélesvásznú</PresentationFormat>
  <Paragraphs>40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SketchyVTI</vt:lpstr>
      <vt:lpstr>Places to live</vt:lpstr>
      <vt:lpstr>PowerPoint-bemutató</vt:lpstr>
      <vt:lpstr>Quality of life in towns</vt:lpstr>
      <vt:lpstr>Quality of life in villages</vt:lpstr>
      <vt:lpstr>Means of transport in towns</vt:lpstr>
      <vt:lpstr>Means of transport in villages</vt:lpstr>
      <vt:lpstr>Services in towns</vt:lpstr>
      <vt:lpstr>Services in villages</vt:lpstr>
      <vt:lpstr>Thank you for your attention!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to live</dc:title>
  <dc:creator>Csomós Zoltán</dc:creator>
  <cp:lastModifiedBy>Máté Vágvölgyi</cp:lastModifiedBy>
  <cp:revision>4</cp:revision>
  <dcterms:created xsi:type="dcterms:W3CDTF">2023-12-19T19:44:37Z</dcterms:created>
  <dcterms:modified xsi:type="dcterms:W3CDTF">2024-03-12T14:45:43Z</dcterms:modified>
</cp:coreProperties>
</file>