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28" autoAdjust="0"/>
    <p:restoredTop sz="94542" autoAdjust="0"/>
  </p:normalViewPr>
  <p:slideViewPr>
    <p:cSldViewPr snapToGrid="0">
      <p:cViewPr varScale="1">
        <p:scale>
          <a:sx n="160" d="100"/>
          <a:sy n="160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579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736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0488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990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461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29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55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1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9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23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23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88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694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25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435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8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23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CCFF20-B629-410C-BF7E-06E12ECE8697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F335C9-D2A9-4566-B99E-CD9B668456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16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  <p:sldLayoutId id="2147484234" r:id="rId12"/>
    <p:sldLayoutId id="2147484235" r:id="rId13"/>
    <p:sldLayoutId id="2147484236" r:id="rId14"/>
    <p:sldLayoutId id="2147484237" r:id="rId15"/>
    <p:sldLayoutId id="2147484238" r:id="rId16"/>
    <p:sldLayoutId id="21474842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urcus&amp;tbm=isch&amp;ved=2ahUKEwiC46DymuKDAxUFi_0HHaptBc8Q2-cCegQIABAA&amp;oq=curcus&amp;gs_lcp=CgNpbWcQAzIHCAAQgAQQEzIHCAAQgAQQEzIHCAAQgAQQEzIHCAAQgAQQEzIHCAAQgAQQEzIHCAAQgAQQEzIHCAAQgAQQEzIHCAAQgAQQEzIHCAAQgAQQEzIHCAAQgAQQEzoKCAAQgAQQigUQQzoFCAAQgAQ6BggAEAcQHjoGCAAQCBAeOgcIABCABBAYOgQIIxAnOggIABCABBCxA1DACFipD2C7EGgAcAB4AIABbogBswWSAQM0LjOYAQCgAQGqAQtnd3Mtd2l6LWltZ8ABAQ&amp;sclient=img&amp;ei=6Z6mZcLKBYWW9u8PqtuV-Aw&amp;bih=1279&amp;biw=2560#imgrc=8o-HxZQKciGSYM" TargetMode="External"/><Relationship Id="rId2" Type="http://schemas.openxmlformats.org/officeDocument/2006/relationships/hyperlink" Target="https://www.woodwardenglish.com/lesson/free-time-activities-englis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zallas.hu/programok/hevizi-to-heviz-p104" TargetMode="External"/><Relationship Id="rId5" Type="http://schemas.openxmlformats.org/officeDocument/2006/relationships/hyperlink" Target="https://welovebudapest.com/en/toplist/2017/01/31/events-horizon-what-s-happening-in-budapest-february-2017/" TargetMode="External"/><Relationship Id="rId4" Type="http://schemas.openxmlformats.org/officeDocument/2006/relationships/hyperlink" Target="https://www.lechzuers.com/en/k-club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8E59-627F-DDB3-B674-6E0892864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Different ways of spending free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F8809-467A-6418-B5D2-6673A46A9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Made by: Szabó Zoltán, Szabó Bence</a:t>
            </a:r>
          </a:p>
        </p:txBody>
      </p:sp>
    </p:spTree>
    <p:extLst>
      <p:ext uri="{BB962C8B-B14F-4D97-AF65-F5344CB8AC3E}">
        <p14:creationId xmlns:p14="http://schemas.microsoft.com/office/powerpoint/2010/main" val="150125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6B65-7E79-667E-F48B-2BAA3DDF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Places for entertainments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259B9-35F6-CD18-8364-B2151388D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 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2EA6-63F6-FDFB-F30B-88298B265F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b="0" i="0" dirty="0">
                <a:solidFill>
                  <a:srgbClr val="374151"/>
                </a:solidFill>
                <a:effectLst/>
                <a:latin typeface="Söhne"/>
              </a:rPr>
              <a:t>Theater</a:t>
            </a:r>
          </a:p>
          <a:p>
            <a:r>
              <a:rPr lang="hu-HU" b="0" i="0" dirty="0">
                <a:solidFill>
                  <a:srgbClr val="374151"/>
                </a:solidFill>
                <a:effectLst/>
                <a:latin typeface="Söhne"/>
              </a:rPr>
              <a:t>Community Halls</a:t>
            </a:r>
          </a:p>
          <a:p>
            <a:r>
              <a:rPr lang="hu-HU" b="0" i="0" dirty="0">
                <a:solidFill>
                  <a:srgbClr val="374151"/>
                </a:solidFill>
                <a:effectLst/>
                <a:latin typeface="Söhne"/>
              </a:rPr>
              <a:t>Social Clubs</a:t>
            </a:r>
          </a:p>
          <a:p>
            <a:r>
              <a:rPr lang="hu-HU" dirty="0"/>
              <a:t>Libraries</a:t>
            </a:r>
          </a:p>
          <a:p>
            <a:r>
              <a:rPr lang="hu-HU" dirty="0"/>
              <a:t>Circus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2EADE-4FE7-69AC-B920-FDC6F2916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hu-HU" dirty="0"/>
              <a:t>Nowadays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BA4E8-B75D-C019-4F1A-A91D0FB5E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659183" y="3335337"/>
            <a:ext cx="2843839" cy="2455862"/>
          </a:xfrm>
        </p:spPr>
        <p:txBody>
          <a:bodyPr>
            <a:normAutofit/>
          </a:bodyPr>
          <a:lstStyle/>
          <a:p>
            <a:r>
              <a:rPr lang="hu-HU" dirty="0"/>
              <a:t>Concerts, music festivals</a:t>
            </a:r>
          </a:p>
          <a:p>
            <a:r>
              <a:rPr lang="hu-HU" dirty="0"/>
              <a:t>Sporting events</a:t>
            </a:r>
          </a:p>
          <a:p>
            <a:r>
              <a:rPr lang="hu-HU" dirty="0"/>
              <a:t>Clubs</a:t>
            </a:r>
          </a:p>
          <a:p>
            <a:r>
              <a:rPr lang="hu-HU" dirty="0"/>
              <a:t>Social Media Platforms</a:t>
            </a:r>
          </a:p>
          <a:p>
            <a:r>
              <a:rPr lang="hu-HU" dirty="0"/>
              <a:t>Cinema</a:t>
            </a:r>
          </a:p>
        </p:txBody>
      </p:sp>
      <p:pic>
        <p:nvPicPr>
          <p:cNvPr id="1033" name="Picture 9" descr="Kate Vintage Colorful Circus Backdrop Designed by Patty Robert">
            <a:extLst>
              <a:ext uri="{FF2B5EF4-FFF2-40B4-BE49-F238E27FC236}">
                <a16:creationId xmlns:a16="http://schemas.microsoft.com/office/drawing/2014/main" id="{282BAE09-DB78-EFE8-465F-FEE235FE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988" y="2684771"/>
            <a:ext cx="1987924" cy="1488458"/>
          </a:xfrm>
          <a:prstGeom prst="rect">
            <a:avLst/>
          </a:prstGeom>
          <a:noFill/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K.Club - Lech Zürs">
            <a:extLst>
              <a:ext uri="{FF2B5EF4-FFF2-40B4-BE49-F238E27FC236}">
                <a16:creationId xmlns:a16="http://schemas.microsoft.com/office/drawing/2014/main" id="{7C835C91-364E-C6DA-2018-3412C389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93" y="4419601"/>
            <a:ext cx="2610971" cy="146867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07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E99A-4CE0-8E2C-9AA3-203F88E3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04267-1C41-6EAC-92A3-5BCCF86B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667000"/>
            <a:ext cx="4895056" cy="2455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err="1">
                <a:solidFill>
                  <a:srgbClr val="0070C0"/>
                </a:solidFill>
              </a:rPr>
              <a:t>Cinema</a:t>
            </a:r>
            <a:endParaRPr lang="hu-HU" sz="2800" dirty="0">
              <a:solidFill>
                <a:srgbClr val="0070C0"/>
              </a:solidFill>
            </a:endParaRPr>
          </a:p>
          <a:p>
            <a:r>
              <a:rPr lang="hu-HU" dirty="0"/>
              <a:t>Relax </a:t>
            </a:r>
          </a:p>
          <a:p>
            <a:r>
              <a:rPr lang="hu-HU" dirty="0"/>
              <a:t>Eat while watching</a:t>
            </a:r>
          </a:p>
          <a:p>
            <a:r>
              <a:rPr lang="hu-HU" dirty="0"/>
              <a:t>Atmosphere and Ambiance</a:t>
            </a:r>
          </a:p>
          <a:p>
            <a:r>
              <a:rPr lang="hu-HU" dirty="0"/>
              <a:t>Latest Releases</a:t>
            </a:r>
          </a:p>
          <a:p>
            <a:endParaRPr lang="hu-H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3049E-16DB-4FE8-8126-98277C327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338" y="2667000"/>
            <a:ext cx="3150686" cy="2455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>
                <a:solidFill>
                  <a:srgbClr val="0070C0"/>
                </a:solidFill>
              </a:rPr>
              <a:t>Sport </a:t>
            </a:r>
          </a:p>
          <a:p>
            <a:r>
              <a:rPr lang="hu-HU" dirty="0" err="1"/>
              <a:t>Physical</a:t>
            </a:r>
            <a:r>
              <a:rPr lang="hu-HU" dirty="0"/>
              <a:t> activity</a:t>
            </a:r>
          </a:p>
          <a:p>
            <a:r>
              <a:rPr lang="hu-HU" dirty="0"/>
              <a:t>Stress Relief</a:t>
            </a:r>
          </a:p>
          <a:p>
            <a:r>
              <a:rPr lang="hu-HU" dirty="0"/>
              <a:t>Teamwork and Cooperation</a:t>
            </a:r>
          </a:p>
          <a:p>
            <a:r>
              <a:rPr lang="hu-HU" dirty="0"/>
              <a:t>Skill Development</a:t>
            </a:r>
          </a:p>
        </p:txBody>
      </p:sp>
    </p:spTree>
    <p:extLst>
      <p:ext uri="{BB962C8B-B14F-4D97-AF65-F5344CB8AC3E}">
        <p14:creationId xmlns:p14="http://schemas.microsoft.com/office/powerpoint/2010/main" val="182780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F068-001D-AB9B-C51F-1D954655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Disadvantages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43FEB7-1964-A2B7-14CC-3D22E1037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667000"/>
            <a:ext cx="4895056" cy="245586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err="1">
                <a:solidFill>
                  <a:srgbClr val="0070C0"/>
                </a:solidFill>
              </a:rPr>
              <a:t>Cinema</a:t>
            </a:r>
            <a:endParaRPr lang="hu-HU" sz="2800" dirty="0">
              <a:solidFill>
                <a:srgbClr val="0070C0"/>
              </a:solidFill>
            </a:endParaRPr>
          </a:p>
          <a:p>
            <a:r>
              <a:rPr lang="hu-HU" dirty="0" err="1"/>
              <a:t>You</a:t>
            </a:r>
            <a:r>
              <a:rPr lang="hu-HU" dirty="0"/>
              <a:t> can’t pause the movie</a:t>
            </a:r>
          </a:p>
          <a:p>
            <a:r>
              <a:rPr lang="hu-HU" dirty="0"/>
              <a:t>Limited Movie Choices</a:t>
            </a:r>
          </a:p>
          <a:p>
            <a:r>
              <a:rPr lang="hu-HU" dirty="0"/>
              <a:t>Crowds and Noise</a:t>
            </a:r>
          </a:p>
          <a:p>
            <a:r>
              <a:rPr lang="hu-HU" dirty="0"/>
              <a:t>Expensive snacks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7CCC17-1559-BF71-8DE9-6E17ADA63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337" y="2667000"/>
            <a:ext cx="3036385" cy="2455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>
                <a:solidFill>
                  <a:srgbClr val="0070C0"/>
                </a:solidFill>
              </a:rPr>
              <a:t>Sport</a:t>
            </a:r>
          </a:p>
          <a:p>
            <a:r>
              <a:rPr lang="hu-HU" dirty="0" err="1"/>
              <a:t>Expensive</a:t>
            </a:r>
            <a:r>
              <a:rPr lang="hu-HU" dirty="0"/>
              <a:t> equipment</a:t>
            </a:r>
          </a:p>
          <a:p>
            <a:r>
              <a:rPr lang="hu-HU" dirty="0"/>
              <a:t>Weather dependent</a:t>
            </a:r>
          </a:p>
          <a:p>
            <a:r>
              <a:rPr lang="hu-HU" dirty="0"/>
              <a:t>Injuries</a:t>
            </a:r>
          </a:p>
          <a:p>
            <a:r>
              <a:rPr lang="hu-HU" dirty="0"/>
              <a:t>Time-consuming</a:t>
            </a:r>
          </a:p>
        </p:txBody>
      </p:sp>
    </p:spTree>
    <p:extLst>
      <p:ext uri="{BB962C8B-B14F-4D97-AF65-F5344CB8AC3E}">
        <p14:creationId xmlns:p14="http://schemas.microsoft.com/office/powerpoint/2010/main" val="34254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E9AF5-45BB-3FF8-6BCE-A31C2D3C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Popular free time activities in Hungary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649FA9-4730-8DFD-0503-1A069F01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Thermal Baths and Spas</a:t>
            </a:r>
          </a:p>
          <a:p>
            <a:r>
              <a:rPr lang="hu-HU" dirty="0"/>
              <a:t>Cultural Events and Festivals</a:t>
            </a:r>
          </a:p>
          <a:p>
            <a:r>
              <a:rPr lang="hu-HU" dirty="0"/>
              <a:t>Fitness and Wellness Activities</a:t>
            </a:r>
          </a:p>
          <a:p>
            <a:r>
              <a:rPr lang="hu-HU" dirty="0"/>
              <a:t>Concerts</a:t>
            </a:r>
          </a:p>
        </p:txBody>
      </p:sp>
      <p:pic>
        <p:nvPicPr>
          <p:cNvPr id="2050" name="Picture 2" descr="Events Horizon: what's happening in Budapest – February 2017 - English -  WeloveBudapest">
            <a:extLst>
              <a:ext uri="{FF2B5EF4-FFF2-40B4-BE49-F238E27FC236}">
                <a16:creationId xmlns:a16="http://schemas.microsoft.com/office/drawing/2014/main" id="{4DC028FA-F9D6-BD94-C01B-F458CCC6D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34" y="2988322"/>
            <a:ext cx="3776698" cy="251649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11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115E-63AA-53E8-BF86-A488AFE3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Most popular free time activity in Hungary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2FE04-9D03-BFC3-0EED-DB8BF79C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Hungary has a lot of thermal water</a:t>
            </a:r>
          </a:p>
          <a:p>
            <a:r>
              <a:rPr lang="hu-HU" dirty="0"/>
              <a:t>Lot of cities have termal baths</a:t>
            </a:r>
          </a:p>
          <a:p>
            <a:r>
              <a:rPr lang="hu-HU" dirty="0"/>
              <a:t>Daily ticket is cheap</a:t>
            </a:r>
          </a:p>
          <a:p>
            <a:r>
              <a:rPr lang="hu-HU" dirty="0"/>
              <a:t>Good for the health</a:t>
            </a:r>
          </a:p>
          <a:p>
            <a:r>
              <a:rPr lang="hu-HU" dirty="0"/>
              <a:t>No limits for the people you go with</a:t>
            </a:r>
          </a:p>
          <a:p>
            <a:r>
              <a:rPr lang="hu-HU" dirty="0"/>
              <a:t>There is no age limit</a:t>
            </a:r>
          </a:p>
          <a:p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B3A58-033D-9857-E0F5-0914ABCDE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Thermal Baths and Spas</a:t>
            </a:r>
          </a:p>
          <a:p>
            <a:endParaRPr lang="hu-HU" dirty="0"/>
          </a:p>
        </p:txBody>
      </p:sp>
      <p:pic>
        <p:nvPicPr>
          <p:cNvPr id="1026" name="Picture 2" descr="Hévízi-tó - Képek, Leírás, Vélemények - Szallas.hu programok">
            <a:extLst>
              <a:ext uri="{FF2B5EF4-FFF2-40B4-BE49-F238E27FC236}">
                <a16:creationId xmlns:a16="http://schemas.microsoft.com/office/drawing/2014/main" id="{452510A4-4DE2-4BC3-C172-3C8118B8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2" y="3943350"/>
            <a:ext cx="3427111" cy="1927750"/>
          </a:xfrm>
          <a:prstGeom prst="rect">
            <a:avLst/>
          </a:prstGeom>
          <a:noFill/>
          <a:effectLst>
            <a:outerShdw blurRad="406400" dist="177800" dir="4620000" sx="101000" sy="101000" algn="ctr" rotWithShape="0">
              <a:srgbClr val="000000">
                <a:alpha val="8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35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512769-C68E-12D9-8BCA-A960ECF38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b="1" dirty="0"/>
              <a:t>Thanks for watching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390A5D-3E95-2978-3D3F-5548C13E1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287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35B1-E7C7-60E8-0C98-AC807C1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71F9-1A16-D366-9FE0-7FE027823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Free time activities</a:t>
            </a:r>
            <a:endParaRPr lang="hu-HU" dirty="0"/>
          </a:p>
          <a:p>
            <a:r>
              <a:rPr lang="hu-HU" dirty="0">
                <a:hlinkClick r:id="rId3"/>
              </a:rPr>
              <a:t>Image1</a:t>
            </a:r>
            <a:endParaRPr lang="hu-HU" dirty="0"/>
          </a:p>
          <a:p>
            <a:r>
              <a:rPr lang="hu-HU" dirty="0">
                <a:hlinkClick r:id="rId4"/>
              </a:rPr>
              <a:t>Image2</a:t>
            </a:r>
            <a:endParaRPr lang="hu-HU" dirty="0"/>
          </a:p>
          <a:p>
            <a:r>
              <a:rPr lang="hu-HU" dirty="0">
                <a:hlinkClick r:id="rId5"/>
              </a:rPr>
              <a:t>Image3</a:t>
            </a:r>
            <a:endParaRPr lang="hu-HU" dirty="0"/>
          </a:p>
          <a:p>
            <a:r>
              <a:rPr lang="hu-HU" dirty="0">
                <a:hlinkClick r:id="rId6"/>
              </a:rPr>
              <a:t>Image4</a:t>
            </a:r>
            <a:endParaRPr lang="hu-HU" dirty="0"/>
          </a:p>
          <a:p>
            <a:pPr marL="0" indent="0">
              <a:buNone/>
            </a:pP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321863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121</TotalTime>
  <Words>157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Söhne</vt:lpstr>
      <vt:lpstr>Parallax</vt:lpstr>
      <vt:lpstr>Different ways of spending free time</vt:lpstr>
      <vt:lpstr>Places for entertainments</vt:lpstr>
      <vt:lpstr>Advantages</vt:lpstr>
      <vt:lpstr>Disadvantages</vt:lpstr>
      <vt:lpstr>Popular free time activities in Hungary</vt:lpstr>
      <vt:lpstr>Most popular free time activity in Hungary</vt:lpstr>
      <vt:lpstr>Thanks for watching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ways of spending free time</dc:title>
  <dc:creator>Zoltán Szabó</dc:creator>
  <cp:lastModifiedBy>Zoltán Szabó</cp:lastModifiedBy>
  <cp:revision>31</cp:revision>
  <dcterms:created xsi:type="dcterms:W3CDTF">2023-12-18T12:23:02Z</dcterms:created>
  <dcterms:modified xsi:type="dcterms:W3CDTF">2024-01-16T16:09:14Z</dcterms:modified>
</cp:coreProperties>
</file>