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1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99A8DD2-C443-44AD-85B3-4CE72B962C5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47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donalds.com/hu/hu-hu.html" TargetMode="External"/><Relationship Id="rId2" Type="http://schemas.openxmlformats.org/officeDocument/2006/relationships/hyperlink" Target="https://www.bing.com/im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t.openai.com/" TargetMode="External"/><Relationship Id="rId4" Type="http://schemas.openxmlformats.org/officeDocument/2006/relationships/hyperlink" Target="https://hu.wikipedia.org/wiki/Kezd%C5%91la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BE4F92F2-0E39-AA55-6944-ED419004B88E}"/>
              </a:ext>
            </a:extLst>
          </p:cNvPr>
          <p:cNvSpPr txBox="1"/>
          <p:nvPr/>
        </p:nvSpPr>
        <p:spPr>
          <a:xfrm>
            <a:off x="2557670" y="3402975"/>
            <a:ext cx="45322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eating</a:t>
            </a:r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</a:t>
            </a:r>
            <a:r>
              <a:rPr lang="hu-H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D10A01C-B880-2058-0D89-78733E37CB88}"/>
              </a:ext>
            </a:extLst>
          </p:cNvPr>
          <p:cNvSpPr txBox="1"/>
          <p:nvPr/>
        </p:nvSpPr>
        <p:spPr>
          <a:xfrm>
            <a:off x="940901" y="6380946"/>
            <a:ext cx="573819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Dudás René &amp; Gombkötő Dávid</a:t>
            </a:r>
          </a:p>
        </p:txBody>
      </p:sp>
    </p:spTree>
    <p:extLst>
      <p:ext uri="{BB962C8B-B14F-4D97-AF65-F5344CB8AC3E}">
        <p14:creationId xmlns:p14="http://schemas.microsoft.com/office/powerpoint/2010/main" val="2409689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790FA5-8268-E45A-E67A-D9C6DC9A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702039"/>
            <a:ext cx="2247774" cy="1140014"/>
          </a:xfrm>
        </p:spPr>
        <p:txBody>
          <a:bodyPr>
            <a:normAutofit/>
          </a:bodyPr>
          <a:lstStyle/>
          <a:p>
            <a:r>
              <a:rPr lang="hu-H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E4B1C-8773-B899-B0CF-4B564BA2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486" y="2065368"/>
            <a:ext cx="7796540" cy="3997828"/>
          </a:xfrm>
        </p:spPr>
        <p:txBody>
          <a:bodyPr>
            <a:norm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eating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hu-HU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3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</a:t>
            </a:r>
            <a:r>
              <a:rPr lang="hu-HU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endParaRPr lang="hu-HU" sz="3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foods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83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C44FA758-17D5-80AD-CC6B-0E26FD137D24}"/>
              </a:ext>
            </a:extLst>
          </p:cNvPr>
          <p:cNvSpPr txBox="1"/>
          <p:nvPr/>
        </p:nvSpPr>
        <p:spPr>
          <a:xfrm>
            <a:off x="2411896" y="720666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hu-H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hu-H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eating</a:t>
            </a:r>
            <a:endParaRPr lang="hu-H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1C0C539-2752-9296-0F5C-D70377E0D61D}"/>
              </a:ext>
            </a:extLst>
          </p:cNvPr>
          <p:cNvSpPr txBox="1"/>
          <p:nvPr/>
        </p:nvSpPr>
        <p:spPr>
          <a:xfrm>
            <a:off x="1537251" y="3429000"/>
            <a:ext cx="4823791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contributes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functioning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body and mind.</a:t>
            </a:r>
          </a:p>
        </p:txBody>
      </p:sp>
      <p:pic>
        <p:nvPicPr>
          <p:cNvPr id="1026" name="Picture 2" descr="20 Funny Life Changing Eating Healthy Memes - SayingImages.com">
            <a:extLst>
              <a:ext uri="{FF2B5EF4-FFF2-40B4-BE49-F238E27FC236}">
                <a16:creationId xmlns:a16="http://schemas.microsoft.com/office/drawing/2014/main" id="{CA05A6BA-A87D-001D-3EDA-79461A4C7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302" y="2001599"/>
            <a:ext cx="4539698" cy="4539698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94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4FAB6-BFC3-0766-408C-1380B47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643" y="845667"/>
            <a:ext cx="5208103" cy="689439"/>
          </a:xfrm>
        </p:spPr>
        <p:txBody>
          <a:bodyPr>
            <a:normAutofit fontScale="90000"/>
          </a:bodyPr>
          <a:lstStyle/>
          <a:p>
            <a:r>
              <a:rPr lang="hu-H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hu-H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</a:t>
            </a:r>
            <a:r>
              <a:rPr lang="hu-H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br>
              <a:rPr lang="hu-HU" b="1" i="0" dirty="0">
                <a:effectLst/>
                <a:latin typeface="Söhne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576252-7D86-A795-F7B0-145F9C8D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861" y="2184638"/>
            <a:ext cx="4671991" cy="39978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weight and shape.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energy levels.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risk of chronic diseases.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nergy Character Vector Art, Icons, and Graphics for Free Download">
            <a:extLst>
              <a:ext uri="{FF2B5EF4-FFF2-40B4-BE49-F238E27FC236}">
                <a16:creationId xmlns:a16="http://schemas.microsoft.com/office/drawing/2014/main" id="{D51B5AA1-4076-94EF-5B90-074CBEB43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1"/>
          <a:stretch/>
        </p:blipFill>
        <p:spPr bwMode="auto">
          <a:xfrm>
            <a:off x="1297762" y="2344631"/>
            <a:ext cx="2206838" cy="33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nergy Character Vector Art, Icons, and Graphics for Free Download">
            <a:extLst>
              <a:ext uri="{FF2B5EF4-FFF2-40B4-BE49-F238E27FC236}">
                <a16:creationId xmlns:a16="http://schemas.microsoft.com/office/drawing/2014/main" id="{5E9D80ED-B294-9E40-5B9D-D44FFBFC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1"/>
          <a:stretch/>
        </p:blipFill>
        <p:spPr bwMode="auto">
          <a:xfrm>
            <a:off x="8817114" y="2375101"/>
            <a:ext cx="2206838" cy="33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33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E8736-8887-ACBB-677A-DF002917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808055"/>
            <a:ext cx="2584175" cy="742449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Veggies That Are Healthier Cooked | WFMYNEWS2.com">
            <a:extLst>
              <a:ext uri="{FF2B5EF4-FFF2-40B4-BE49-F238E27FC236}">
                <a16:creationId xmlns:a16="http://schemas.microsoft.com/office/drawing/2014/main" id="{B7BD68A5-DFA8-0BB0-9A04-6B227AB4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84" y="115451"/>
            <a:ext cx="3260036" cy="2480004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Are Whole Grains? | MyRecipes">
            <a:extLst>
              <a:ext uri="{FF2B5EF4-FFF2-40B4-BE49-F238E27FC236}">
                <a16:creationId xmlns:a16="http://schemas.microsoft.com/office/drawing/2014/main" id="{BC48F1F1-E271-BB5E-6275-4E8732824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32" y="1343730"/>
            <a:ext cx="3370607" cy="2480004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VOCADOS">
            <a:extLst>
              <a:ext uri="{FF2B5EF4-FFF2-40B4-BE49-F238E27FC236}">
                <a16:creationId xmlns:a16="http://schemas.microsoft.com/office/drawing/2014/main" id="{4281F0B9-8582-9E5E-9153-4F1E6BA7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92" y="3269471"/>
            <a:ext cx="3692444" cy="2649796"/>
          </a:xfrm>
          <a:prstGeom prst="rect">
            <a:avLst/>
          </a:prstGeom>
          <a:noFill/>
          <a:effectLst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猫にはどんなご飯を与えればいいの？選び方のコツ4つ | ねこちゃんホンポ">
            <a:extLst>
              <a:ext uri="{FF2B5EF4-FFF2-40B4-BE49-F238E27FC236}">
                <a16:creationId xmlns:a16="http://schemas.microsoft.com/office/drawing/2014/main" id="{402640E9-BB05-1D1D-1655-9AA94936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32" y="4377996"/>
            <a:ext cx="3268099" cy="2480004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EBE280A-C8D3-BA9D-B67C-88A708ED57F5}"/>
              </a:ext>
            </a:extLst>
          </p:cNvPr>
          <p:cNvSpPr txBox="1"/>
          <p:nvPr/>
        </p:nvSpPr>
        <p:spPr>
          <a:xfrm>
            <a:off x="1059700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Vegetables and fruit.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8766D2B-1C82-51B3-A65C-8DA3053886E9}"/>
              </a:ext>
            </a:extLst>
          </p:cNvPr>
          <p:cNvSpPr txBox="1"/>
          <p:nvPr/>
        </p:nvSpPr>
        <p:spPr>
          <a:xfrm>
            <a:off x="1069639" y="35601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grains.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38B0057-3A42-07D5-407E-DEB61FB60176}"/>
              </a:ext>
            </a:extLst>
          </p:cNvPr>
          <p:cNvSpPr txBox="1"/>
          <p:nvPr/>
        </p:nvSpPr>
        <p:spPr>
          <a:xfrm>
            <a:off x="1069639" y="4152866"/>
            <a:ext cx="6115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fats: olive oil, avocado.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8F09649-BEB3-194E-B0F4-B6B9DF0092FB}"/>
              </a:ext>
            </a:extLst>
          </p:cNvPr>
          <p:cNvSpPr txBox="1"/>
          <p:nvPr/>
        </p:nvSpPr>
        <p:spPr>
          <a:xfrm>
            <a:off x="1069639" y="4745612"/>
            <a:ext cx="4429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protein foods: meat, fish, pulses.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41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B12E1663-7D5B-8D8D-AA2D-65B5EAF0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40" y="781552"/>
            <a:ext cx="3935895" cy="782205"/>
          </a:xfrm>
        </p:spPr>
        <p:txBody>
          <a:bodyPr>
            <a:normAutofit fontScale="90000"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ow Mining Helps to Fill the Salt Shaker">
            <a:extLst>
              <a:ext uri="{FF2B5EF4-FFF2-40B4-BE49-F238E27FC236}">
                <a16:creationId xmlns:a16="http://schemas.microsoft.com/office/drawing/2014/main" id="{0123501B-589F-1E84-EFF0-387FFF89A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434" y="3189021"/>
            <a:ext cx="2836030" cy="366897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o Why All The Fuss About Sugar?">
            <a:extLst>
              <a:ext uri="{FF2B5EF4-FFF2-40B4-BE49-F238E27FC236}">
                <a16:creationId xmlns:a16="http://schemas.microsoft.com/office/drawing/2014/main" id="{9B5F93EA-85D1-EBAC-FB9C-2036E8AA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434" y="169367"/>
            <a:ext cx="2836030" cy="2681669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cDonald's Big Mac Nutrition Facts">
            <a:extLst>
              <a:ext uri="{FF2B5EF4-FFF2-40B4-BE49-F238E27FC236}">
                <a16:creationId xmlns:a16="http://schemas.microsoft.com/office/drawing/2014/main" id="{6D82C3C0-38E7-D05C-2807-87F9EC58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84" y="2681669"/>
            <a:ext cx="3068356" cy="2998553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1FB696B-0DEF-D60F-95CA-FBF17005EA4B}"/>
              </a:ext>
            </a:extLst>
          </p:cNvPr>
          <p:cNvSpPr txBox="1"/>
          <p:nvPr/>
        </p:nvSpPr>
        <p:spPr>
          <a:xfrm>
            <a:off x="1272209" y="342900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Sugar and refined foods.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E4C99BE-FF33-C2BA-413F-F79AC9770F18}"/>
              </a:ext>
            </a:extLst>
          </p:cNvPr>
          <p:cNvSpPr txBox="1"/>
          <p:nvPr/>
        </p:nvSpPr>
        <p:spPr>
          <a:xfrm>
            <a:off x="1272209" y="4224804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Excessive salt intake.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1410974-FD2F-D7D4-3630-88823B2CA1A6}"/>
              </a:ext>
            </a:extLst>
          </p:cNvPr>
          <p:cNvSpPr txBox="1"/>
          <p:nvPr/>
        </p:nvSpPr>
        <p:spPr>
          <a:xfrm>
            <a:off x="1272209" y="502060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hu-HU" sz="3000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Junk</a:t>
            </a:r>
            <a:r>
              <a:rPr lang="en-US" sz="3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food.</a:t>
            </a:r>
            <a:endParaRPr lang="hu-HU" sz="30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3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F94D8C-4522-C87D-7A8A-C61B859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38" y="767973"/>
            <a:ext cx="2001079" cy="795783"/>
          </a:xfrm>
        </p:spPr>
        <p:txBody>
          <a:bodyPr>
            <a:noAutofit/>
          </a:bodyPr>
          <a:lstStyle/>
          <a:p>
            <a:r>
              <a:rPr lang="hu-H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A4ACAD3-0C67-46FB-8980-36E3060E37B2}"/>
              </a:ext>
            </a:extLst>
          </p:cNvPr>
          <p:cNvSpPr txBox="1"/>
          <p:nvPr/>
        </p:nvSpPr>
        <p:spPr>
          <a:xfrm>
            <a:off x="2524537" y="2608266"/>
            <a:ext cx="762662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https://www.bing.com/images</a:t>
            </a:r>
            <a:endParaRPr lang="hu-H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McDonald’s HU (mcdonalds.com)</a:t>
            </a:r>
            <a:endParaRPr lang="hu-H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Wikipédia, a szabad enciklopédia (wikipedia.org)</a:t>
            </a:r>
            <a:endParaRPr lang="hu-H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hu-HU" sz="2800" dirty="0" err="1">
                <a:solidFill>
                  <a:srgbClr val="6D9D9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r>
              <a:rPr lang="hu-H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(openai.com)</a:t>
            </a:r>
            <a:endParaRPr lang="hu-H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16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BE5126-19BC-A62B-F4BA-89837C2E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52" y="2996648"/>
            <a:ext cx="7425296" cy="864704"/>
          </a:xfrm>
        </p:spPr>
        <p:txBody>
          <a:bodyPr>
            <a:noAutofit/>
          </a:bodyPr>
          <a:lstStyle/>
          <a:p>
            <a:pPr algn="ctr"/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 you for your attention</a:t>
            </a:r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180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73</TotalTime>
  <Words>162</Words>
  <Application>Microsoft Office PowerPoint</Application>
  <PresentationFormat>Szélesvásznú</PresentationFormat>
  <Paragraphs>30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MS Shell Dlg 2</vt:lpstr>
      <vt:lpstr>Söhne</vt:lpstr>
      <vt:lpstr>Times New Roman</vt:lpstr>
      <vt:lpstr>Wingdings</vt:lpstr>
      <vt:lpstr>Wingdings 3</vt:lpstr>
      <vt:lpstr>Madison</vt:lpstr>
      <vt:lpstr>PowerPoint-bemutató</vt:lpstr>
      <vt:lpstr>Topics</vt:lpstr>
      <vt:lpstr>PowerPoint-bemutató</vt:lpstr>
      <vt:lpstr>Physical and mental health </vt:lpstr>
      <vt:lpstr>Basic foods</vt:lpstr>
      <vt:lpstr>The factors to avoid</vt:lpstr>
      <vt:lpstr>Sources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Gombkötő Dávid Dominik</dc:creator>
  <cp:lastModifiedBy>Gombkötő Dávid Dominik</cp:lastModifiedBy>
  <cp:revision>3</cp:revision>
  <dcterms:created xsi:type="dcterms:W3CDTF">2023-12-20T08:40:22Z</dcterms:created>
  <dcterms:modified xsi:type="dcterms:W3CDTF">2023-12-20T10:15:13Z</dcterms:modified>
</cp:coreProperties>
</file>