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rimson Text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-18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  <p:embeddedFont>
      <p:font typeface="Impact" panose="020B0806030902050204" pitchFamily="34" charset="0"/>
      <p:regular r:id="rId21"/>
    </p:embeddedFont>
    <p:embeddedFont>
      <p:font typeface="Montserrat" panose="020B0604020202020204" charset="-18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986F-A7A5-4F79-A358-2A2D5EBF47B5}">
  <a:tblStyle styleId="{7283986F-A7A5-4F79-A358-2A2D5EBF4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5" autoAdjust="0"/>
  </p:normalViewPr>
  <p:slideViewPr>
    <p:cSldViewPr snapToGrid="0">
      <p:cViewPr varScale="1">
        <p:scale>
          <a:sx n="194" d="100"/>
          <a:sy n="194" d="100"/>
        </p:scale>
        <p:origin x="83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Housework sharing is the practice of distributing tasks or assignments</a:t>
            </a:r>
          </a:p>
          <a:p>
            <a:pPr marL="0" lvl="0" indent="0">
              <a:buSzPts val="1100"/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individuals, typically within a group or team.</a:t>
            </a:r>
          </a:p>
          <a:p>
            <a:pPr marL="0" lvl="0" indent="0">
              <a:spcBef>
                <a:spcPts val="1200"/>
              </a:spcBef>
              <a:buSzPts val="1100"/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teamwork, encourages diverse perspectives, and fosters</a:t>
            </a:r>
          </a:p>
          <a:p>
            <a:pPr marL="0" lvl="0" indent="0">
              <a:buSzPts val="1100"/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sense of collective responsibility for the shared goals or objectives.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Household appliances are essential for modern living, providing convenience, efficiency, and improved quality of life. They save time, enhance comfort, and contribute to a healthier and more organized home environment.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Household appliances, such as refrigerators and washing machines, play a crucial role in easing daily chores and maintaining a comfortable home environment.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Modern kitchens are equipped with a variety of appliances, from microwaves for quick cooking to blenders and mixers for food preparation.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</a:t>
            </a:r>
            <a:r>
              <a:rPr lang="en-US" dirty="0" smtClean="0"/>
              <a:t>ere you can see other tools to use around the house</a:t>
            </a:r>
            <a:r>
              <a:rPr lang="hu-HU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Chores: Contributing to household chores such as cleaning, laundry, or dishwashing.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Homework and Study: Spending time on academic responsibilities, completing homework, and studying.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Personal Responsibilities: Taking care of personal spaces, such as keeping rooms tidy and organized.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Meal Preparation: Helping with meal preparation or cooking under supervision.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Errands: Running simple errands, like grocery shopping or picking up items.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ock.adobe.com/dk/images/housework-set-vector-isolated-collection-of-men-doing-house-work-vacuum-cleaning-clothes-ironing-cooking-wiping-dust-male-characters-cleaning-window-and-mirror/423172775" TargetMode="External"/><Relationship Id="rId3" Type="http://schemas.openxmlformats.org/officeDocument/2006/relationships/hyperlink" Target="https://imgflip.com/i/3g4qb2" TargetMode="External"/><Relationship Id="rId7" Type="http://schemas.openxmlformats.org/officeDocument/2006/relationships/hyperlink" Target="https://myenglishteacher.co.uk/2021/07/05/how-to-talk-about-housework/" TargetMode="External"/><Relationship Id="rId2" Type="http://schemas.openxmlformats.org/officeDocument/2006/relationships/hyperlink" Target="https://www.istockphoto.com/hu/illusztr&#225;ci&#243;k/teenag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pinterest.com/pin/840836192906111425/" TargetMode="External"/><Relationship Id="rId5" Type="http://schemas.openxmlformats.org/officeDocument/2006/relationships/hyperlink" Target="https://content.cambly.com/2016/08/28/topic-household-appliances/" TargetMode="External"/><Relationship Id="rId4" Type="http://schemas.openxmlformats.org/officeDocument/2006/relationships/hyperlink" Target="https://www.vecteezy.com/vector-art/466883-flat-color-icons-set-of-household-applia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Housework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Bárkányi Bence, Bencsik Attila</a:t>
            </a:r>
            <a:endParaRPr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Sharing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housework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2634634" cy="147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Distribution of Tasks</a:t>
            </a: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  <a:endParaRPr lang="hu-HU" sz="1400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Practice </a:t>
            </a: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of assigning tasks among individuals</a:t>
            </a: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.</a:t>
            </a:r>
            <a:endParaRPr lang="hu-HU" sz="1400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Typically </a:t>
            </a: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within a group or team.</a:t>
            </a:r>
            <a:endParaRPr sz="14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3273144"/>
            <a:ext cx="1314633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687" y="3273143"/>
            <a:ext cx="1314633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30" y="3273143"/>
            <a:ext cx="1363246" cy="1295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286" y="3273143"/>
            <a:ext cx="1409464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489;p60"/>
          <p:cNvSpPr txBox="1">
            <a:spLocks/>
          </p:cNvSpPr>
          <p:nvPr/>
        </p:nvSpPr>
        <p:spPr>
          <a:xfrm>
            <a:off x="4832555" y="1272924"/>
            <a:ext cx="2634634" cy="1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SzPts val="1100"/>
              <a:buNone/>
            </a:pP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Teamwork Promotion</a:t>
            </a: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  <a:endParaRPr lang="hu-HU" sz="1400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Encourages </a:t>
            </a: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collaboration</a:t>
            </a: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.</a:t>
            </a:r>
            <a:endParaRPr lang="hu-HU" sz="1400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SzPts val="1100"/>
            </a:pPr>
            <a:r>
              <a:rPr lang="en-US" sz="1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Fosters </a:t>
            </a:r>
            <a:r>
              <a:rPr lang="en-US" sz="1400" dirty="0">
                <a:latin typeface="Impact" panose="020B0806030902050204" pitchFamily="34" charset="0"/>
                <a:cs typeface="Times New Roman" panose="02020603050405020304" pitchFamily="18" charset="0"/>
              </a:rPr>
              <a:t>a sense of collective responsibility.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/>
      <p:bldP spid="489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Sharing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housework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zöveg hely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Dividing tasks in a group speeds up work and enhances outcomes through collective input.</a:t>
            </a:r>
          </a:p>
          <a:p>
            <a:r>
              <a:rPr lang="en-US" dirty="0">
                <a:latin typeface="Impact" panose="020B0806030902050204" pitchFamily="34" charset="0"/>
              </a:rPr>
              <a:t>Homework sharing lightens individual workloads.</a:t>
            </a:r>
          </a:p>
          <a:p>
            <a:r>
              <a:rPr lang="en-US" dirty="0">
                <a:latin typeface="Impact" panose="020B0806030902050204" pitchFamily="34" charset="0"/>
              </a:rPr>
              <a:t>It creates a conducive environment for skill development.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92" y="2752363"/>
            <a:ext cx="1749288" cy="148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22" y="2752363"/>
            <a:ext cx="1614627" cy="148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691" y="2789853"/>
            <a:ext cx="1555730" cy="144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lcím 32"/>
          <p:cNvSpPr>
            <a:spLocks noGrp="1"/>
          </p:cNvSpPr>
          <p:nvPr>
            <p:ph type="subTitle" idx="1"/>
          </p:nvPr>
        </p:nvSpPr>
        <p:spPr>
          <a:xfrm>
            <a:off x="713225" y="1764174"/>
            <a:ext cx="3847200" cy="1000551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Times New Roman" panose="02020603050405020304" pitchFamily="18" charset="0"/>
              </a:rPr>
              <a:t>Today, there are many tools to help you in your everyday life</a:t>
            </a:r>
            <a:endParaRPr lang="hu-HU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706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Kép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55" y="1223851"/>
            <a:ext cx="887941" cy="1079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19" y="2044427"/>
            <a:ext cx="674609" cy="1109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487" y="3526175"/>
            <a:ext cx="1570770" cy="87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140" y="1159682"/>
            <a:ext cx="888065" cy="952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Kép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665" y="2973928"/>
            <a:ext cx="1143160" cy="933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619" y="3737242"/>
            <a:ext cx="910130" cy="80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1917230" cy="259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Kitchen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equipments</a:t>
            </a: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Blender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Toaster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Coffee</a:t>
            </a: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maker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Kettle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Mixer </a:t>
            </a: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Food</a:t>
            </a: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processor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35;p63"/>
          <p:cNvSpPr txBox="1">
            <a:spLocks/>
          </p:cNvSpPr>
          <p:nvPr/>
        </p:nvSpPr>
        <p:spPr>
          <a:xfrm>
            <a:off x="6893486" y="1154851"/>
            <a:ext cx="1905233" cy="160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Impact" panose="020B0806030902050204" pitchFamily="34" charset="0"/>
                <a:cs typeface="Times New Roman" panose="02020603050405020304" pitchFamily="18" charset="0"/>
              </a:rPr>
              <a:t>Cleaning tools</a:t>
            </a:r>
            <a:r>
              <a:rPr lang="en-US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Vacuum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Impact" panose="020B0806030902050204" pitchFamily="34" charset="0"/>
                <a:cs typeface="Times New Roman" panose="02020603050405020304" pitchFamily="18" charset="0"/>
              </a:rPr>
              <a:t>cleaner</a:t>
            </a:r>
            <a:r>
              <a:rPr lang="hu-HU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Washing</a:t>
            </a: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machine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hu-HU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Dishwasher</a:t>
            </a:r>
            <a:endParaRPr lang="hu-HU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opic: Household Appliances | Cambly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45" y="2062342"/>
            <a:ext cx="3441376" cy="183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3817180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Labour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 saving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Times New Roman" panose="02020603050405020304" pitchFamily="18" charset="0"/>
              </a:rPr>
              <a:t>devices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699900" y="1009637"/>
            <a:ext cx="1772606" cy="236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Other household appliances</a:t>
            </a:r>
            <a:r>
              <a:rPr lang="en-US" sz="16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Microwave oven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Iron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Trash can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mpact" panose="020B0806030902050204" pitchFamily="34" charset="0"/>
                <a:cs typeface="Times New Roman" panose="02020603050405020304" pitchFamily="18" charset="0"/>
              </a:rPr>
              <a:t>Air purifier </a:t>
            </a:r>
            <a:endParaRPr lang="hu-HU" sz="1600" dirty="0" smtClean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098377" y="1009637"/>
            <a:ext cx="1898781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Cooling</a:t>
            </a:r>
            <a:r>
              <a:rPr lang="hu-HU" dirty="0">
                <a:latin typeface="Impact" panose="020B0806030902050204" pitchFamily="34" charset="0"/>
              </a:rPr>
              <a:t> and </a:t>
            </a:r>
            <a:r>
              <a:rPr lang="hu-HU" dirty="0" err="1">
                <a:latin typeface="Impact" panose="020B0806030902050204" pitchFamily="34" charset="0"/>
              </a:rPr>
              <a:t>heating</a:t>
            </a:r>
            <a:r>
              <a:rPr lang="hu-HU" dirty="0" smtClean="0">
                <a:latin typeface="Impact" panose="020B080603090205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Impact" panose="020B0806030902050204" pitchFamily="34" charset="0"/>
              </a:rPr>
              <a:t>Refrigerator</a:t>
            </a:r>
            <a:endParaRPr lang="hu-HU" dirty="0" smtClean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Impact" panose="020B0806030902050204" pitchFamily="34" charset="0"/>
              </a:rPr>
              <a:t>Oven</a:t>
            </a:r>
            <a:endParaRPr lang="hu-HU" dirty="0">
              <a:latin typeface="Impact" panose="020B0806030902050204" pitchFamily="34" charset="0"/>
            </a:endParaRPr>
          </a:p>
        </p:txBody>
      </p:sp>
      <p:pic>
        <p:nvPicPr>
          <p:cNvPr id="2050" name="Picture 2" descr="Flat Color Icons Set Of Household Appliances 466883 Vector Art at Vecteez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49" y="1078337"/>
            <a:ext cx="2230643" cy="223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/>
      <p:bldP spid="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hu-HU" dirty="0" err="1" smtClean="0">
                <a:latin typeface="Impact" panose="020B0806030902050204" pitchFamily="34" charset="0"/>
              </a:rPr>
              <a:t>Chores</a:t>
            </a:r>
            <a:endParaRPr lang="hu-HU" dirty="0" smtClean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Homework</a:t>
            </a:r>
            <a:r>
              <a:rPr lang="hu-HU" dirty="0">
                <a:latin typeface="Impact" panose="020B0806030902050204" pitchFamily="34" charset="0"/>
              </a:rPr>
              <a:t> and </a:t>
            </a:r>
            <a:r>
              <a:rPr lang="hu-HU" dirty="0" err="1" smtClean="0">
                <a:latin typeface="Impact" panose="020B0806030902050204" pitchFamily="34" charset="0"/>
              </a:rPr>
              <a:t>Study</a:t>
            </a:r>
            <a:endParaRPr lang="hu-HU" dirty="0" smtClean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Personal</a:t>
            </a:r>
            <a:r>
              <a:rPr lang="hu-HU" dirty="0">
                <a:latin typeface="Impact" panose="020B0806030902050204" pitchFamily="34" charset="0"/>
              </a:rPr>
              <a:t> </a:t>
            </a:r>
            <a:r>
              <a:rPr lang="hu-HU" dirty="0" err="1" smtClean="0">
                <a:latin typeface="Impact" panose="020B0806030902050204" pitchFamily="34" charset="0"/>
              </a:rPr>
              <a:t>Responsibilities</a:t>
            </a:r>
            <a:endParaRPr lang="hu-HU" dirty="0" smtClean="0">
              <a:latin typeface="Impact" panose="020B080603090205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Meal</a:t>
            </a:r>
            <a:r>
              <a:rPr lang="hu-HU" dirty="0">
                <a:latin typeface="Impact" panose="020B0806030902050204" pitchFamily="34" charset="0"/>
              </a:rPr>
              <a:t> </a:t>
            </a:r>
            <a:r>
              <a:rPr lang="hu-HU" dirty="0" smtClean="0">
                <a:latin typeface="Impact" panose="020B0806030902050204" pitchFamily="34" charset="0"/>
              </a:rPr>
              <a:t>Preparation</a:t>
            </a:r>
          </a:p>
          <a:p>
            <a:pPr marL="285750" indent="-285750">
              <a:lnSpc>
                <a:spcPct val="200000"/>
              </a:lnSpc>
            </a:pPr>
            <a:r>
              <a:rPr lang="hu-HU" dirty="0" err="1">
                <a:latin typeface="Impact" panose="020B0806030902050204" pitchFamily="34" charset="0"/>
              </a:rPr>
              <a:t>Errands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ypical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tasks of teenagers at home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074" name="Picture 2" descr="376,700+ Teenager Stock Illustrations, Royalty-Free Vector Graphics &amp; Clip  Art - iStock | Parent and teenager, Teenagers school, Teenagers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2" y="1756833"/>
            <a:ext cx="2897882" cy="2230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Thank you for your attention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098" name="Picture 2" descr="Leonardo Dicaprio Cheers Meme - Img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71" y="1651818"/>
            <a:ext cx="3498057" cy="23320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40000" y="304800"/>
            <a:ext cx="7064100" cy="1017358"/>
          </a:xfrm>
        </p:spPr>
        <p:txBody>
          <a:bodyPr/>
          <a:lstStyle/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Sources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: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40000" y="1150374"/>
            <a:ext cx="7064100" cy="3515032"/>
          </a:xfrm>
        </p:spPr>
        <p:txBody>
          <a:bodyPr/>
          <a:lstStyle/>
          <a:p>
            <a:pPr algn="l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www.istockphoto.com/hu/illusztrációk/</a:t>
            </a:r>
            <a:r>
              <a:rPr lang="hu-HU" dirty="0" err="1" smtClean="0">
                <a:hlinkClick r:id="rId2"/>
              </a:rPr>
              <a:t>teenager</a:t>
            </a:r>
            <a:endParaRPr lang="hu-HU" dirty="0" smtClean="0"/>
          </a:p>
          <a:p>
            <a:pPr algn="l"/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imgflip.com/i/3g4qb2</a:t>
            </a:r>
            <a:endParaRPr lang="hu-HU" dirty="0" smtClean="0"/>
          </a:p>
          <a:p>
            <a:pPr algn="l"/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www.vecteezy.com/vector-art/466883-flat-color-icons-set-of-household-appliances</a:t>
            </a:r>
            <a:endParaRPr lang="hu-HU" dirty="0" smtClean="0"/>
          </a:p>
          <a:p>
            <a:pPr algn="l"/>
            <a:r>
              <a:rPr lang="hu-HU" dirty="0">
                <a:hlinkClick r:id="rId5"/>
              </a:rPr>
              <a:t>https://content.cambly.com/2016/08/28/topic-household-appliances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pPr algn="l"/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ru.pinterest.com/pin/840836192906111425/</a:t>
            </a:r>
            <a:endParaRPr lang="hu-HU" dirty="0" smtClean="0"/>
          </a:p>
          <a:p>
            <a:pPr algn="l"/>
            <a:r>
              <a:rPr lang="hu-HU" dirty="0">
                <a:hlinkClick r:id="rId7"/>
              </a:rPr>
              <a:t>https://myenglishteacher.co.uk/2021/07/05/how-to-talk-about-housework</a:t>
            </a:r>
            <a:r>
              <a:rPr lang="hu-HU" dirty="0" smtClean="0">
                <a:hlinkClick r:id="rId7"/>
              </a:rPr>
              <a:t>/</a:t>
            </a:r>
            <a:endParaRPr lang="hu-HU" dirty="0" smtClean="0"/>
          </a:p>
          <a:p>
            <a:pPr algn="l"/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stock.adobe.com/dk/images/housework-set-vector-isolated-collection-of-men-doing-house-work-vacuum-cleaning-clothes-ironing-cooking-wiping-dust-male-characters-cleaning-window-and-mirror/423172775</a:t>
            </a:r>
            <a:endParaRPr lang="hu-HU" dirty="0" smtClean="0"/>
          </a:p>
          <a:p>
            <a:pPr algn="l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47448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391</Words>
  <Application>Microsoft Office PowerPoint</Application>
  <PresentationFormat>Diavetítés a képernyőre (16:9 oldalarány)</PresentationFormat>
  <Paragraphs>64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Times New Roman</vt:lpstr>
      <vt:lpstr>Crimson Text</vt:lpstr>
      <vt:lpstr>Lato</vt:lpstr>
      <vt:lpstr>Arial</vt:lpstr>
      <vt:lpstr>Vidaloka</vt:lpstr>
      <vt:lpstr>Impact</vt:lpstr>
      <vt:lpstr>Montserrat</vt:lpstr>
      <vt:lpstr>Minimalist Business Slides XL by Slidesgo</vt:lpstr>
      <vt:lpstr>Housework</vt:lpstr>
      <vt:lpstr>Sharing housework</vt:lpstr>
      <vt:lpstr>Sharing housework</vt:lpstr>
      <vt:lpstr>Labour saving devices</vt:lpstr>
      <vt:lpstr>Labour saving devices</vt:lpstr>
      <vt:lpstr>Labour saving devices</vt:lpstr>
      <vt:lpstr>Typical tasks of teenagers at home</vt:lpstr>
      <vt:lpstr>Thank you for your attention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Housework</dc:title>
  <cp:lastModifiedBy>Bence</cp:lastModifiedBy>
  <cp:revision>9</cp:revision>
  <dcterms:modified xsi:type="dcterms:W3CDTF">2023-12-20T10:53:12Z</dcterms:modified>
</cp:coreProperties>
</file>