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9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4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46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4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005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301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90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83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23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60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38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1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982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12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90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810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66AE21-2C7A-4D5A-8279-4E27D5BD280B}" type="datetimeFigureOut">
              <a:rPr lang="hu-HU" smtClean="0"/>
              <a:t>2023. 12. 20.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1016-BE67-41DB-AFFC-A902F3D172F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250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37E65-5716-FE95-1EBE-9C208D99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r>
              <a:rPr lang="hu-HU" dirty="0"/>
              <a:t> </a:t>
            </a:r>
            <a:r>
              <a:rPr lang="en-US" dirty="0"/>
              <a:t>languages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3F853A-2F94-BDE3-A312-A8E66A63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Surin </a:t>
            </a:r>
            <a:r>
              <a:rPr lang="hu-HU" dirty="0" err="1"/>
              <a:t>patrik</a:t>
            </a:r>
            <a:r>
              <a:rPr lang="hu-HU" dirty="0"/>
              <a:t>, tószögi </a:t>
            </a:r>
            <a:r>
              <a:rPr lang="hu-HU" dirty="0" err="1"/>
              <a:t>olivér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39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47BFA-3293-EC16-A231-172E7176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hu-HU"/>
              <a:t>Ways of learning languages</a:t>
            </a:r>
          </a:p>
        </p:txBody>
      </p:sp>
      <p:pic>
        <p:nvPicPr>
          <p:cNvPr id="5" name="Kép 4" descr="A képen szöveg, Betűtípus, kör, kézírás látható&#10;&#10;Automatikusan generált leírás">
            <a:extLst>
              <a:ext uri="{FF2B5EF4-FFF2-40B4-BE49-F238E27FC236}">
                <a16:creationId xmlns:a16="http://schemas.microsoft.com/office/drawing/2014/main" id="{0BD50B5D-0FFD-D460-ED3A-60D663833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8" r="2" b="3737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961F4-4D16-B421-F9AC-0453D952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hu-HU"/>
              <a:t>Watch films or series in foreign language</a:t>
            </a:r>
          </a:p>
          <a:p>
            <a:r>
              <a:rPr lang="hu-HU"/>
              <a:t>If you can afford you should travel in foreign countries</a:t>
            </a:r>
          </a:p>
          <a:p>
            <a:r>
              <a:rPr lang="hu-HU"/>
              <a:t>There are lot of courses online</a:t>
            </a:r>
          </a:p>
          <a:p>
            <a:r>
              <a:rPr lang="hu-HU"/>
              <a:t>Play video games with strangers</a:t>
            </a:r>
          </a:p>
        </p:txBody>
      </p:sp>
      <p:pic>
        <p:nvPicPr>
          <p:cNvPr id="1028" name="Picture 4" descr="How long does it take to learn a foreign language? - Study and Go Abroad">
            <a:extLst>
              <a:ext uri="{FF2B5EF4-FFF2-40B4-BE49-F238E27FC236}">
                <a16:creationId xmlns:a16="http://schemas.microsoft.com/office/drawing/2014/main" id="{EC454421-91D9-C0AB-1460-2FFDA18A1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545"/>
          <a:stretch/>
        </p:blipFill>
        <p:spPr bwMode="auto">
          <a:xfrm>
            <a:off x="6094412" y="3482108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49307-673F-F37E-47F1-C6537E8F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 err="1"/>
              <a:t>Importance</a:t>
            </a:r>
            <a:r>
              <a:rPr lang="hu-HU" dirty="0"/>
              <a:t> of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8068BE-1134-84C0-9997-708106DE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hu-HU" dirty="0" err="1"/>
              <a:t>Employability</a:t>
            </a:r>
            <a:endParaRPr lang="hu-HU" dirty="0"/>
          </a:p>
          <a:p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earnings</a:t>
            </a:r>
            <a:endParaRPr lang="hu-HU" dirty="0"/>
          </a:p>
          <a:p>
            <a:r>
              <a:rPr lang="hu-HU" dirty="0" err="1"/>
              <a:t>orientation</a:t>
            </a:r>
            <a:endParaRPr lang="hu-HU" dirty="0"/>
          </a:p>
          <a:p>
            <a:endParaRPr lang="hu-HU" dirty="0"/>
          </a:p>
        </p:txBody>
      </p:sp>
      <p:pic>
        <p:nvPicPr>
          <p:cNvPr id="2052" name="Picture 4" descr="Why learning another language can change your life – The Hill">
            <a:extLst>
              <a:ext uri="{FF2B5EF4-FFF2-40B4-BE49-F238E27FC236}">
                <a16:creationId xmlns:a16="http://schemas.microsoft.com/office/drawing/2014/main" id="{240DC0EB-4339-7935-5433-B490BE79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487559"/>
            <a:ext cx="5451627" cy="33254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8B3E04-E5D6-575C-218D-374D876E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AB9E90-2F77-34BF-66E1-F9F50E4B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931729" cy="4196185"/>
          </a:xfrm>
        </p:spPr>
        <p:txBody>
          <a:bodyPr>
            <a:normAutofit/>
          </a:bodyPr>
          <a:lstStyle/>
          <a:p>
            <a:r>
              <a:rPr lang="hu-HU" dirty="0"/>
              <a:t>1. English</a:t>
            </a:r>
          </a:p>
          <a:p>
            <a:pPr lvl="1"/>
            <a:r>
              <a:rPr lang="en-GB" dirty="0"/>
              <a:t>Known as the official language of business, English is the most widely spoken language in the world</a:t>
            </a:r>
            <a:r>
              <a:rPr lang="hu-HU" dirty="0"/>
              <a:t>.</a:t>
            </a:r>
          </a:p>
          <a:p>
            <a:pPr lvl="1"/>
            <a:r>
              <a:rPr lang="en-GB" dirty="0"/>
              <a:t>There are around 86 countries with English as the official language or second language.</a:t>
            </a:r>
            <a:endParaRPr lang="hu-HU" dirty="0"/>
          </a:p>
        </p:txBody>
      </p:sp>
      <p:pic>
        <p:nvPicPr>
          <p:cNvPr id="3074" name="Picture 2" descr="A Short History of English Language | English Language School in Los  Angeles 🥇">
            <a:extLst>
              <a:ext uri="{FF2B5EF4-FFF2-40B4-BE49-F238E27FC236}">
                <a16:creationId xmlns:a16="http://schemas.microsoft.com/office/drawing/2014/main" id="{2913D71D-CCDE-81FE-ECCC-B5F2B5D7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330825"/>
            <a:ext cx="5451627" cy="36389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B7A492-2A8F-83FF-1500-092ECBD1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BDAC9C-0A71-E839-DBEE-0D477FA8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71" y="2052214"/>
            <a:ext cx="5107350" cy="4196185"/>
          </a:xfrm>
        </p:spPr>
        <p:txBody>
          <a:bodyPr>
            <a:normAutofit/>
          </a:bodyPr>
          <a:lstStyle/>
          <a:p>
            <a:r>
              <a:rPr lang="hu-HU" dirty="0"/>
              <a:t>2. Mandarin</a:t>
            </a:r>
          </a:p>
          <a:p>
            <a:pPr lvl="1"/>
            <a:r>
              <a:rPr lang="en-GB" dirty="0"/>
              <a:t>Over 1.1 billion people speak Mandarin, but Chinese is not a single language. Actually, it's a group of related languages, where Mandarin is the largest.</a:t>
            </a:r>
            <a:endParaRPr lang="hu-HU" dirty="0"/>
          </a:p>
        </p:txBody>
      </p:sp>
      <p:pic>
        <p:nvPicPr>
          <p:cNvPr id="4098" name="Picture 2" descr="Mandarin Chinese - The Language Island">
            <a:extLst>
              <a:ext uri="{FF2B5EF4-FFF2-40B4-BE49-F238E27FC236}">
                <a16:creationId xmlns:a16="http://schemas.microsoft.com/office/drawing/2014/main" id="{13F54D40-F727-4B09-B4B2-1A8D6B84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603406"/>
            <a:ext cx="5451627" cy="30937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FE22F3-3B96-E5E2-60B6-64FCACD6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/>
              <a:t>Most </a:t>
            </a:r>
            <a:r>
              <a:rPr lang="hu-HU" dirty="0" err="1"/>
              <a:t>popular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6CEFD-14AD-03A7-CFAC-EC10911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hu-HU" dirty="0"/>
              <a:t>3. Hindi</a:t>
            </a:r>
          </a:p>
          <a:p>
            <a:pPr lvl="1"/>
            <a:r>
              <a:rPr lang="en-GB" dirty="0"/>
              <a:t>Hindi is one of India's official languages, and its large population of native speakers has led Hindi to become one of the world's most spoken languages.</a:t>
            </a:r>
            <a:r>
              <a:rPr lang="hu-HU" dirty="0"/>
              <a:t> M</a:t>
            </a:r>
            <a:r>
              <a:rPr lang="en-GB" dirty="0"/>
              <a:t>ore than 250 million people speaking it as their first language.</a:t>
            </a:r>
            <a:endParaRPr lang="hu-HU" dirty="0"/>
          </a:p>
        </p:txBody>
      </p:sp>
      <p:pic>
        <p:nvPicPr>
          <p:cNvPr id="5122" name="Picture 2" descr="Hindi alphabet, pronunciation and language">
            <a:extLst>
              <a:ext uri="{FF2B5EF4-FFF2-40B4-BE49-F238E27FC236}">
                <a16:creationId xmlns:a16="http://schemas.microsoft.com/office/drawing/2014/main" id="{D3709EA3-3825-A829-6B73-9450CEB8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8032" y="2052213"/>
            <a:ext cx="3439395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9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46C59-10E6-6957-AC56-BB3D037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pic>
        <p:nvPicPr>
          <p:cNvPr id="6146" name="Picture 2" descr="How To Teach A Foreign Language: 3 Creative Ways Of Teaching">
            <a:extLst>
              <a:ext uri="{FF2B5EF4-FFF2-40B4-BE49-F238E27FC236}">
                <a16:creationId xmlns:a16="http://schemas.microsoft.com/office/drawing/2014/main" id="{65585486-221D-4AC0-E261-3D1B63F1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" r="7579" b="-2"/>
          <a:stretch/>
        </p:blipFill>
        <p:spPr bwMode="auto">
          <a:xfrm>
            <a:off x="2202668" y="2072173"/>
            <a:ext cx="5451627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3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176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Learning languages</vt:lpstr>
      <vt:lpstr>Ways of learning languages</vt:lpstr>
      <vt:lpstr>Importance of learning languages</vt:lpstr>
      <vt:lpstr>Most popular languages</vt:lpstr>
      <vt:lpstr>Most popular languages</vt:lpstr>
      <vt:lpstr>Most popular languages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languages</dc:title>
  <dc:creator>Patrik Surin</dc:creator>
  <cp:lastModifiedBy>Patrik Surin</cp:lastModifiedBy>
  <cp:revision>1</cp:revision>
  <dcterms:created xsi:type="dcterms:W3CDTF">2023-12-20T11:24:00Z</dcterms:created>
  <dcterms:modified xsi:type="dcterms:W3CDTF">2023-12-20T11:57:14Z</dcterms:modified>
</cp:coreProperties>
</file>