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64" r:id="rId3"/>
    <p:sldId id="265" r:id="rId4"/>
    <p:sldId id="266" r:id="rId5"/>
    <p:sldId id="270" r:id="rId6"/>
    <p:sldId id="271" r:id="rId7"/>
    <p:sldId id="272" r:id="rId8"/>
    <p:sldId id="273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7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2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6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9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3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26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7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9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8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5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une-tourism.com/explore/villages-around-beaune/must-see-villages/" TargetMode="External"/><Relationship Id="rId7" Type="http://schemas.openxmlformats.org/officeDocument/2006/relationships/hyperlink" Target="https://justbudapest.com/best-places-to-buy-your-grocery/" TargetMode="External"/><Relationship Id="rId2" Type="http://schemas.openxmlformats.org/officeDocument/2006/relationships/hyperlink" Target="https://www.linkedin.com/company/city-of-chicag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log.myfitnesspal.com/5-benefits-of-shopping-at-your-local-farmers-market/" TargetMode="External"/><Relationship Id="rId5" Type="http://schemas.openxmlformats.org/officeDocument/2006/relationships/hyperlink" Target="https://magyarbusz.info/2023/04/19/megujul-a-200-000-ikarus-200-as/" TargetMode="External"/><Relationship Id="rId4" Type="http://schemas.openxmlformats.org/officeDocument/2006/relationships/hyperlink" Target="https://livejapan.com/en/in-tokyo/in-pref-tokyo/in-shibuya/article-a0002128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E82A135-AD6C-198A-14AB-5C88D7043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Places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live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167A76F-0D3E-0EEF-E095-79B5597DB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Csomós Zoltán, </a:t>
            </a:r>
            <a:r>
              <a:rPr lang="hu-H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Gadnai</a:t>
            </a:r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 Gergő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2">
            <a:extLst>
              <a:ext uri="{FF2B5EF4-FFF2-40B4-BE49-F238E27FC236}">
                <a16:creationId xmlns:a16="http://schemas.microsoft.com/office/drawing/2014/main" id="{30E65E9E-08A0-55CC-39B5-608BF9167F52}"/>
              </a:ext>
            </a:extLst>
          </p:cNvPr>
          <p:cNvSpPr txBox="1">
            <a:spLocks/>
          </p:cNvSpPr>
          <p:nvPr/>
        </p:nvSpPr>
        <p:spPr>
          <a:xfrm>
            <a:off x="838200" y="1871195"/>
            <a:ext cx="10515600" cy="4251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linkedin.com</a:t>
            </a:r>
            <a:endParaRPr lang="hu-H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beaune-tourism.com</a:t>
            </a:r>
            <a:endParaRPr lang="hu-H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livejapan.com</a:t>
            </a:r>
            <a:endParaRPr lang="hu-H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magyarbusz.info</a:t>
            </a:r>
            <a:endParaRPr lang="hu-H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blog.myfitnesspal.com</a:t>
            </a:r>
            <a:endParaRPr lang="hu-HU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hu-H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justbudapest.com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ím 1">
            <a:extLst>
              <a:ext uri="{FF2B5EF4-FFF2-40B4-BE49-F238E27FC236}">
                <a16:creationId xmlns:a16="http://schemas.microsoft.com/office/drawing/2014/main" id="{F90AB876-FC2E-F78C-CD05-FC3D06399F91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202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1C575D-130F-9816-A8EC-5128E4E67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i="0" dirty="0">
                <a:effectLst/>
                <a:latin typeface="Arial" panose="020B0604020202020204" pitchFamily="34" charset="0"/>
              </a:rPr>
              <a:t>• The quality of life in a village and in a town</a:t>
            </a:r>
            <a:br>
              <a:rPr lang="en-GB" sz="3600" i="0" dirty="0">
                <a:effectLst/>
                <a:latin typeface="Arial" panose="020B0604020202020204" pitchFamily="34" charset="0"/>
              </a:rPr>
            </a:br>
            <a:r>
              <a:rPr lang="en-GB" sz="3600" i="0" dirty="0">
                <a:effectLst/>
                <a:latin typeface="Arial" panose="020B0604020202020204" pitchFamily="34" charset="0"/>
              </a:rPr>
              <a:t>• Means of transport available</a:t>
            </a:r>
            <a:br>
              <a:rPr lang="en-GB" sz="3600" i="0" dirty="0">
                <a:effectLst/>
                <a:latin typeface="Arial" panose="020B0604020202020204" pitchFamily="34" charset="0"/>
              </a:rPr>
            </a:br>
            <a:r>
              <a:rPr lang="en-GB" sz="3600" i="0" dirty="0">
                <a:effectLst/>
                <a:latin typeface="Arial" panose="020B0604020202020204" pitchFamily="34" charset="0"/>
              </a:rPr>
              <a:t>• Services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60895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AD548F-F1AD-B4C1-12E4-7488539D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hu-HU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lang="hu-HU" sz="60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hu-HU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live</a:t>
            </a:r>
            <a:r>
              <a:rPr lang="hu-HU" sz="6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hu-HU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towns</a:t>
            </a:r>
            <a:endParaRPr lang="en-GB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B28F58"/>
          </a:solidFill>
          <a:ln w="38100" cap="rnd">
            <a:solidFill>
              <a:srgbClr val="B28F5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145C49-EC53-CB7E-5DD4-E2E0226D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Wider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opportunities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Noisier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cost of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living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City of Chicago | LinkedIn">
            <a:extLst>
              <a:ext uri="{FF2B5EF4-FFF2-40B4-BE49-F238E27FC236}">
                <a16:creationId xmlns:a16="http://schemas.microsoft.com/office/drawing/2014/main" id="{EC9C0983-4299-5517-799D-D52C6D645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9" r="16649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786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AD548F-F1AD-B4C1-12E4-7488539D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6100">
                <a:latin typeface="Calibri" panose="020F0502020204030204" pitchFamily="34" charset="0"/>
                <a:cs typeface="Calibri" panose="020F0502020204030204" pitchFamily="34" charset="0"/>
              </a:rPr>
              <a:t>Quality of live in villages</a:t>
            </a:r>
            <a:endParaRPr lang="en-GB" sz="6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4C2E2"/>
          </a:solidFill>
          <a:ln w="38100" cap="rnd">
            <a:solidFill>
              <a:srgbClr val="94C2E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145C49-EC53-CB7E-5DD4-E2E0226D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Communities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Peaceful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quiet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Closer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nature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Lower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cost of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living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Must-see villages | Beaune and the Beaune region Tourism – Burgundy">
            <a:extLst>
              <a:ext uri="{FF2B5EF4-FFF2-40B4-BE49-F238E27FC236}">
                <a16:creationId xmlns:a16="http://schemas.microsoft.com/office/drawing/2014/main" id="{FED4FAE5-7D5D-B912-8861-DD17680ED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8" r="34476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869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AD548F-F1AD-B4C1-12E4-7488539D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4100" dirty="0" err="1">
                <a:latin typeface="Calibri" panose="020F0502020204030204" pitchFamily="34" charset="0"/>
                <a:cs typeface="Calibri" panose="020F0502020204030204" pitchFamily="34" charset="0"/>
              </a:rPr>
              <a:t>Means</a:t>
            </a:r>
            <a:r>
              <a:rPr lang="hu-HU" sz="41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hu-HU" sz="4100" dirty="0" err="1"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  <a:r>
              <a:rPr lang="hu-HU" sz="41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hu-HU" sz="4100" dirty="0" err="1">
                <a:latin typeface="Calibri" panose="020F0502020204030204" pitchFamily="34" charset="0"/>
                <a:cs typeface="Calibri" panose="020F0502020204030204" pitchFamily="34" charset="0"/>
              </a:rPr>
              <a:t>towns</a:t>
            </a:r>
            <a:endParaRPr lang="en-GB" sz="4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3DC099"/>
          </a:solidFill>
          <a:ln w="38100" cap="rnd">
            <a:solidFill>
              <a:srgbClr val="3DC09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145C49-EC53-CB7E-5DD4-E2E0226D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cars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bicycles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Taxis</a:t>
            </a:r>
          </a:p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coach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trolley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subway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tram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3ED44C-FFBB-9034-B4FC-16D5D2624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7" r="18477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41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6" name="Rectangle 207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AD548F-F1AD-B4C1-12E4-7488539D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6100">
                <a:latin typeface="Calibri" panose="020F0502020204030204" pitchFamily="34" charset="0"/>
                <a:cs typeface="Calibri" panose="020F0502020204030204" pitchFamily="34" charset="0"/>
              </a:rPr>
              <a:t>Means of transport in villages</a:t>
            </a:r>
            <a:endParaRPr lang="en-GB" sz="6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8FF44"/>
          </a:solidFill>
          <a:ln w="38100" cap="rnd">
            <a:solidFill>
              <a:srgbClr val="F8FF4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145C49-EC53-CB7E-5DD4-E2E0226D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hu-HU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cars</a:t>
            </a:r>
            <a:r>
              <a:rPr lang="hu-HU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bicycles</a:t>
            </a:r>
            <a:endParaRPr lang="hu-HU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Walking</a:t>
            </a:r>
            <a:endParaRPr lang="hu-HU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>
                <a:latin typeface="Calibri" panose="020F0502020204030204" pitchFamily="34" charset="0"/>
                <a:cs typeface="Calibri" panose="020F0502020204030204" pitchFamily="34" charset="0"/>
              </a:rPr>
              <a:t>Limited </a:t>
            </a:r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hu-HU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transportation</a:t>
            </a:r>
            <a:r>
              <a:rPr lang="hu-HU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r>
              <a:rPr lang="hu-HU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err="1">
                <a:latin typeface="Calibri" panose="020F0502020204030204" pitchFamily="34" charset="0"/>
                <a:cs typeface="Calibri" panose="020F0502020204030204" pitchFamily="34" charset="0"/>
              </a:rPr>
              <a:t>coach</a:t>
            </a:r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Megújul a 200 000. Ikarus 200-as | Magyarbusz [Info]">
            <a:extLst>
              <a:ext uri="{FF2B5EF4-FFF2-40B4-BE49-F238E27FC236}">
                <a16:creationId xmlns:a16="http://schemas.microsoft.com/office/drawing/2014/main" id="{75680D35-6BB7-B84F-01F2-EB56F461B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7" r="35382" b="-1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40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AD548F-F1AD-B4C1-12E4-7488539D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6600" dirty="0" err="1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hu-HU" sz="66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hu-HU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towns</a:t>
            </a:r>
            <a:endParaRPr lang="en-GB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B75073"/>
          </a:solidFill>
          <a:ln w="38100" cap="rnd">
            <a:solidFill>
              <a:srgbClr val="B7507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145C49-EC53-CB7E-5DD4-E2E0226D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670097" cy="33206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Professional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Healtcare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Facilities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, Banking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endParaRPr lang="hu-H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Educational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Institutions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Universities</a:t>
            </a:r>
            <a:endParaRPr lang="hu-H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Supermarkets</a:t>
            </a:r>
            <a:endParaRPr lang="hu-H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Entertainment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cinemas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restaurants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nightlife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Interior shot of a grocery store in Hungary">
            <a:extLst>
              <a:ext uri="{FF2B5EF4-FFF2-40B4-BE49-F238E27FC236}">
                <a16:creationId xmlns:a16="http://schemas.microsoft.com/office/drawing/2014/main" id="{99187263-1A16-C13F-AD4D-5181E8AA5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0" r="17547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351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AD548F-F1AD-B4C1-12E4-7488539D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6100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hu-HU" sz="61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hu-HU" sz="6100">
                <a:latin typeface="Calibri" panose="020F0502020204030204" pitchFamily="34" charset="0"/>
                <a:cs typeface="Calibri" panose="020F0502020204030204" pitchFamily="34" charset="0"/>
              </a:rPr>
              <a:t>villages</a:t>
            </a:r>
            <a:endParaRPr lang="en-GB" sz="6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4B8F"/>
          </a:solidFill>
          <a:ln w="38100" cap="rnd">
            <a:solidFill>
              <a:srgbClr val="FF4B8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145C49-EC53-CB7E-5DD4-E2E0226D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Healthcare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Secondary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schools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Local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shops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Local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gatherings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outdoor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traditional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performances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C5DB67AE-1F7A-CFAB-7745-A2B6D2A526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9" r="26677" b="1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489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E3C73DA8-1DBC-4120-13DB-69C7DE73A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4981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E82A135-AD6C-198A-14AB-5C88D7043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1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184</Words>
  <Application>Microsoft Office PowerPoint</Application>
  <PresentationFormat>Szélesvásznú</PresentationFormat>
  <Paragraphs>40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Modern Love</vt:lpstr>
      <vt:lpstr>The Hand</vt:lpstr>
      <vt:lpstr>SketchyVTI</vt:lpstr>
      <vt:lpstr>Places to live</vt:lpstr>
      <vt:lpstr>PowerPoint-bemutató</vt:lpstr>
      <vt:lpstr>Quality of live in towns</vt:lpstr>
      <vt:lpstr>Quality of live in villages</vt:lpstr>
      <vt:lpstr>Means of transport in towns</vt:lpstr>
      <vt:lpstr>Means of transport in villages</vt:lpstr>
      <vt:lpstr>Services in towns</vt:lpstr>
      <vt:lpstr>Services in villages</vt:lpstr>
      <vt:lpstr>Thank you for your attention!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Places to live</dc:title>
  <dc:creator>Csomós Zoltán</dc:creator>
  <cp:lastModifiedBy>Csomós Zoltán</cp:lastModifiedBy>
  <cp:revision>3</cp:revision>
  <dcterms:created xsi:type="dcterms:W3CDTF">2023-12-19T19:44:37Z</dcterms:created>
  <dcterms:modified xsi:type="dcterms:W3CDTF">2023-12-20T09:16:44Z</dcterms:modified>
</cp:coreProperties>
</file>