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303" r:id="rId5"/>
    <p:sldId id="307" r:id="rId6"/>
    <p:sldId id="327" r:id="rId7"/>
    <p:sldId id="328" r:id="rId8"/>
    <p:sldId id="341" r:id="rId9"/>
    <p:sldId id="333" r:id="rId10"/>
    <p:sldId id="332" r:id="rId11"/>
    <p:sldId id="334" r:id="rId12"/>
    <p:sldId id="338" r:id="rId13"/>
    <p:sldId id="335" r:id="rId14"/>
    <p:sldId id="331" r:id="rId15"/>
    <p:sldId id="337" r:id="rId16"/>
    <p:sldId id="339" r:id="rId17"/>
    <p:sldId id="340" r:id="rId18"/>
    <p:sldId id="330" r:id="rId19"/>
    <p:sldId id="286" r:id="rId20"/>
    <p:sldId id="30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3840" userDrawn="1">
          <p15:clr>
            <a:srgbClr val="A4A3A4"/>
          </p15:clr>
        </p15:guide>
        <p15:guide id="3" orient="horz" pos="3777">
          <p15:clr>
            <a:srgbClr val="A4A3A4"/>
          </p15:clr>
        </p15:guide>
        <p15:guide id="4" pos="3839">
          <p15:clr>
            <a:srgbClr val="A4A3A4"/>
          </p15:clr>
        </p15:guide>
        <p15:guide id="5" orient="horz" pos="2162">
          <p15:clr>
            <a:srgbClr val="A4A3A4"/>
          </p15:clr>
        </p15:guide>
        <p15:guide id="6" pos="3835">
          <p15:clr>
            <a:srgbClr val="A4A3A4"/>
          </p15:clr>
        </p15:guide>
        <p15:guide id="7" orient="horz" pos="135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34ABE3"/>
    <a:srgbClr val="2AB6F0"/>
    <a:srgbClr val="195989"/>
    <a:srgbClr val="1D679F"/>
    <a:srgbClr val="1F6DA6"/>
    <a:srgbClr val="1B5B87"/>
    <a:srgbClr val="227DC1"/>
    <a:srgbClr val="2178B9"/>
    <a:srgbClr val="2177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5D7C3F-1407-4549-842F-32F56CA5F9EC}" v="93" dt="2020-12-17T14:35:48.299"/>
    <p1510:client id="{1CB60144-BD30-44AB-A0BF-D1C86C264FA3}" v="122" dt="2020-12-16T08:12:14.570"/>
    <p1510:client id="{31F49366-568D-45FB-9C7B-6086391313AA}" v="63" dt="2020-11-25T17:41:44.127"/>
    <p1510:client id="{35876C18-50DC-49AF-97DA-610C7D3C211A}" v="27" dt="2020-11-23T08:21:00.135"/>
    <p1510:client id="{389A708D-34A6-40AF-9A01-7CC300AF61FD}" v="336" dt="2020-12-14T07:13:44.645"/>
    <p1510:client id="{39AE5AFD-ED2A-439F-BE9C-58FB12712AF3}" v="525" dt="2020-12-16T13:04:16.539"/>
    <p1510:client id="{481B1C79-4DBA-4CFD-8EB6-70647F02DA76}" v="104" dt="2020-10-14T13:05:45.852"/>
    <p1510:client id="{53F77141-95AF-41C1-B636-41CD20A5B55F}" v="33" dt="2020-11-23T11:59:24.761"/>
    <p1510:client id="{64AEDD3E-CE0A-4EBA-8F74-6A054F1865E9}" v="55" dt="2020-12-17T08:10:40.981"/>
    <p1510:client id="{70D0B80A-5944-4BE4-B727-D6264135EADA}" v="138" dt="2020-10-14T10:32:50.639"/>
    <p1510:client id="{74CECA41-7BCC-4037-8577-CCA44AE339F2}" v="133" dt="2020-10-14T13:48:07.130"/>
    <p1510:client id="{7E25AD14-7718-4913-9FDD-EC76809C5FAA}" v="13" dt="2020-10-15T13:37:52.924"/>
    <p1510:client id="{83CEF577-64A9-4EFD-8510-F17895B316B5}" v="255" dt="2020-10-15T13:13:34.763"/>
    <p1510:client id="{9358086D-27B3-444A-8AE8-5ACB331EC0C8}" v="351" dt="2020-12-17T21:44:25.560"/>
    <p1510:client id="{B78854CB-CB95-4371-A038-AB35C2EDD580}" v="183" dt="2020-12-17T22:02:24.256"/>
    <p1510:client id="{B7DE3859-BB05-4B34-A9E7-2CF0EAAC184D}" v="83" dt="2020-10-14T10:47:04.822"/>
    <p1510:client id="{C09CE008-133C-456C-9842-9307860C9258}" v="1" dt="2020-12-17T11:38:29.165"/>
    <p1510:client id="{C1F16EF6-4A18-4D0C-894B-7D9F06775536}" v="6" dt="2020-11-23T08:19:32.773"/>
    <p1510:client id="{D4F9A646-DCFE-4146-8141-100F2F43B3BD}" v="4" dt="2020-12-14T08:18:40.910"/>
    <p1510:client id="{EBD9209D-8010-4CD3-A684-562071028FA8}" v="253" dt="2020-12-17T14:40:30.185"/>
    <p1510:client id="{FD1AAB1B-5E37-4543-A250-1C18EFF1FA0E}" v="60" dt="2020-11-25T16:32:01.503"/>
    <p1510:client id="{FE3FE271-3C33-42F0-A4E3-D2F268CB9629}" v="7" dt="2020-12-14T08:13:29.9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110" autoAdjust="0"/>
  </p:normalViewPr>
  <p:slideViewPr>
    <p:cSldViewPr snapToGrid="0">
      <p:cViewPr varScale="1">
        <p:scale>
          <a:sx n="81" d="100"/>
          <a:sy n="81" d="100"/>
        </p:scale>
        <p:origin x="1632" y="90"/>
      </p:cViewPr>
      <p:guideLst>
        <p:guide orient="horz" pos="2092"/>
        <p:guide pos="3840"/>
        <p:guide orient="horz" pos="3777"/>
        <p:guide pos="3839"/>
        <p:guide orient="horz" pos="2162"/>
        <p:guide pos="3835"/>
        <p:guide orient="horz" pos="1352"/>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TON Irena (JRC-ISPRA-EXT)" userId="S::irena.mitton@ext.ec.europa.eu::341189e8-8b10-436c-9780-47030d9d3e30" providerId="AD" clId="Web-{C09CE008-133C-456C-9842-9307860C9258}"/>
    <pc:docChg chg="modSld">
      <pc:chgData name="MITTON Irena (JRC-ISPRA-EXT)" userId="S::irena.mitton@ext.ec.europa.eu::341189e8-8b10-436c-9780-47030d9d3e30" providerId="AD" clId="Web-{C09CE008-133C-456C-9842-9307860C9258}" dt="2020-12-17T11:38:29.165" v="0" actId="1076"/>
      <pc:docMkLst>
        <pc:docMk/>
      </pc:docMkLst>
      <pc:sldChg chg="modSp">
        <pc:chgData name="MITTON Irena (JRC-ISPRA-EXT)" userId="S::irena.mitton@ext.ec.europa.eu::341189e8-8b10-436c-9780-47030d9d3e30" providerId="AD" clId="Web-{C09CE008-133C-456C-9842-9307860C9258}" dt="2020-12-17T11:38:29.165" v="0" actId="1076"/>
        <pc:sldMkLst>
          <pc:docMk/>
          <pc:sldMk cId="2254256176" sldId="335"/>
        </pc:sldMkLst>
        <pc:spChg chg="mod">
          <ac:chgData name="MITTON Irena (JRC-ISPRA-EXT)" userId="S::irena.mitton@ext.ec.europa.eu::341189e8-8b10-436c-9780-47030d9d3e30" providerId="AD" clId="Web-{C09CE008-133C-456C-9842-9307860C9258}" dt="2020-12-17T11:38:29.165" v="0" actId="1076"/>
          <ac:spMkLst>
            <pc:docMk/>
            <pc:sldMk cId="2254256176" sldId="335"/>
            <ac:spMk id="12" creationId="{84D18162-0BEC-443E-8AD3-FD6898681662}"/>
          </ac:spMkLst>
        </pc:spChg>
      </pc:sldChg>
    </pc:docChg>
  </pc:docChgLst>
  <pc:docChgLst>
    <pc:chgData name="MITTON Irena (JRC-ISPRA-EXT)" userId="S::irena.mitton@ext.ec.europa.eu::341189e8-8b10-436c-9780-47030d9d3e30" providerId="AD" clId="Web-{9358086D-27B3-444A-8AE8-5ACB331EC0C8}"/>
    <pc:docChg chg="addSld delSld modSld">
      <pc:chgData name="MITTON Irena (JRC-ISPRA-EXT)" userId="S::irena.mitton@ext.ec.europa.eu::341189e8-8b10-436c-9780-47030d9d3e30" providerId="AD" clId="Web-{9358086D-27B3-444A-8AE8-5ACB331EC0C8}" dt="2020-12-17T21:44:24.654" v="336" actId="20577"/>
      <pc:docMkLst>
        <pc:docMk/>
      </pc:docMkLst>
      <pc:sldChg chg="modSp">
        <pc:chgData name="MITTON Irena (JRC-ISPRA-EXT)" userId="S::irena.mitton@ext.ec.europa.eu::341189e8-8b10-436c-9780-47030d9d3e30" providerId="AD" clId="Web-{9358086D-27B3-444A-8AE8-5ACB331EC0C8}" dt="2020-12-17T21:42:57.746" v="323" actId="20577"/>
        <pc:sldMkLst>
          <pc:docMk/>
          <pc:sldMk cId="3234979930" sldId="328"/>
        </pc:sldMkLst>
        <pc:spChg chg="mod">
          <ac:chgData name="MITTON Irena (JRC-ISPRA-EXT)" userId="S::irena.mitton@ext.ec.europa.eu::341189e8-8b10-436c-9780-47030d9d3e30" providerId="AD" clId="Web-{9358086D-27B3-444A-8AE8-5ACB331EC0C8}" dt="2020-12-17T21:42:57.746" v="323" actId="20577"/>
          <ac:spMkLst>
            <pc:docMk/>
            <pc:sldMk cId="3234979930" sldId="328"/>
            <ac:spMk id="3" creationId="{00000000-0000-0000-0000-000000000000}"/>
          </ac:spMkLst>
        </pc:spChg>
      </pc:sldChg>
      <pc:sldChg chg="del">
        <pc:chgData name="MITTON Irena (JRC-ISPRA-EXT)" userId="S::irena.mitton@ext.ec.europa.eu::341189e8-8b10-436c-9780-47030d9d3e30" providerId="AD" clId="Web-{9358086D-27B3-444A-8AE8-5ACB331EC0C8}" dt="2020-12-17T21:17:57.658" v="95"/>
        <pc:sldMkLst>
          <pc:docMk/>
          <pc:sldMk cId="1340139334" sldId="329"/>
        </pc:sldMkLst>
      </pc:sldChg>
      <pc:sldChg chg="addSp modSp">
        <pc:chgData name="MITTON Irena (JRC-ISPRA-EXT)" userId="S::irena.mitton@ext.ec.europa.eu::341189e8-8b10-436c-9780-47030d9d3e30" providerId="AD" clId="Web-{9358086D-27B3-444A-8AE8-5ACB331EC0C8}" dt="2020-12-17T21:44:24.654" v="336" actId="20577"/>
        <pc:sldMkLst>
          <pc:docMk/>
          <pc:sldMk cId="2897204118" sldId="332"/>
        </pc:sldMkLst>
        <pc:spChg chg="add mod">
          <ac:chgData name="MITTON Irena (JRC-ISPRA-EXT)" userId="S::irena.mitton@ext.ec.europa.eu::341189e8-8b10-436c-9780-47030d9d3e30" providerId="AD" clId="Web-{9358086D-27B3-444A-8AE8-5ACB331EC0C8}" dt="2020-12-17T21:23:26.976" v="189" actId="1076"/>
          <ac:spMkLst>
            <pc:docMk/>
            <pc:sldMk cId="2897204118" sldId="332"/>
            <ac:spMk id="2" creationId="{2E0FE847-E01E-4E32-B07A-016EB9A5C05A}"/>
          </ac:spMkLst>
        </pc:spChg>
        <pc:spChg chg="mod">
          <ac:chgData name="MITTON Irena (JRC-ISPRA-EXT)" userId="S::irena.mitton@ext.ec.europa.eu::341189e8-8b10-436c-9780-47030d9d3e30" providerId="AD" clId="Web-{9358086D-27B3-444A-8AE8-5ACB331EC0C8}" dt="2020-12-17T21:44:24.654" v="336" actId="20577"/>
          <ac:spMkLst>
            <pc:docMk/>
            <pc:sldMk cId="2897204118" sldId="332"/>
            <ac:spMk id="4" creationId="{B7BD285C-CE26-43E1-A18D-727720198CAB}"/>
          </ac:spMkLst>
        </pc:spChg>
      </pc:sldChg>
      <pc:sldChg chg="addSp modSp">
        <pc:chgData name="MITTON Irena (JRC-ISPRA-EXT)" userId="S::irena.mitton@ext.ec.europa.eu::341189e8-8b10-436c-9780-47030d9d3e30" providerId="AD" clId="Web-{9358086D-27B3-444A-8AE8-5ACB331EC0C8}" dt="2020-12-17T21:20:07.473" v="130" actId="1076"/>
        <pc:sldMkLst>
          <pc:docMk/>
          <pc:sldMk cId="2189991518" sldId="333"/>
        </pc:sldMkLst>
        <pc:spChg chg="add mod">
          <ac:chgData name="MITTON Irena (JRC-ISPRA-EXT)" userId="S::irena.mitton@ext.ec.europa.eu::341189e8-8b10-436c-9780-47030d9d3e30" providerId="AD" clId="Web-{9358086D-27B3-444A-8AE8-5ACB331EC0C8}" dt="2020-12-17T21:20:07.473" v="130" actId="1076"/>
          <ac:spMkLst>
            <pc:docMk/>
            <pc:sldMk cId="2189991518" sldId="333"/>
            <ac:spMk id="2" creationId="{96230ED4-1A66-4C25-8A41-2255391E71E1}"/>
          </ac:spMkLst>
        </pc:spChg>
        <pc:picChg chg="mod ord">
          <ac:chgData name="MITTON Irena (JRC-ISPRA-EXT)" userId="S::irena.mitton@ext.ec.europa.eu::341189e8-8b10-436c-9780-47030d9d3e30" providerId="AD" clId="Web-{9358086D-27B3-444A-8AE8-5ACB331EC0C8}" dt="2020-12-17T21:20:00.879" v="129"/>
          <ac:picMkLst>
            <pc:docMk/>
            <pc:sldMk cId="2189991518" sldId="333"/>
            <ac:picMk id="5" creationId="{8EF06AA9-50B4-4639-B1EA-0668C9640213}"/>
          </ac:picMkLst>
        </pc:picChg>
      </pc:sldChg>
      <pc:sldChg chg="addSp modSp">
        <pc:chgData name="MITTON Irena (JRC-ISPRA-EXT)" userId="S::irena.mitton@ext.ec.europa.eu::341189e8-8b10-436c-9780-47030d9d3e30" providerId="AD" clId="Web-{9358086D-27B3-444A-8AE8-5ACB331EC0C8}" dt="2020-12-17T21:32:17.095" v="289" actId="1076"/>
        <pc:sldMkLst>
          <pc:docMk/>
          <pc:sldMk cId="2855373422" sldId="334"/>
        </pc:sldMkLst>
        <pc:spChg chg="add mod">
          <ac:chgData name="MITTON Irena (JRC-ISPRA-EXT)" userId="S::irena.mitton@ext.ec.europa.eu::341189e8-8b10-436c-9780-47030d9d3e30" providerId="AD" clId="Web-{9358086D-27B3-444A-8AE8-5ACB331EC0C8}" dt="2020-12-17T21:29:16.826" v="277" actId="1076"/>
          <ac:spMkLst>
            <pc:docMk/>
            <pc:sldMk cId="2855373422" sldId="334"/>
            <ac:spMk id="2" creationId="{E1235D37-26C5-4F8C-BD41-FBA67D8B8614}"/>
          </ac:spMkLst>
        </pc:spChg>
        <pc:spChg chg="add mod">
          <ac:chgData name="MITTON Irena (JRC-ISPRA-EXT)" userId="S::irena.mitton@ext.ec.europa.eu::341189e8-8b10-436c-9780-47030d9d3e30" providerId="AD" clId="Web-{9358086D-27B3-444A-8AE8-5ACB331EC0C8}" dt="2020-12-17T21:32:17.095" v="289" actId="1076"/>
          <ac:spMkLst>
            <pc:docMk/>
            <pc:sldMk cId="2855373422" sldId="334"/>
            <ac:spMk id="7" creationId="{2224B370-4313-417C-A74E-0F5D7AEA1528}"/>
          </ac:spMkLst>
        </pc:spChg>
      </pc:sldChg>
      <pc:sldChg chg="modSp">
        <pc:chgData name="MITTON Irena (JRC-ISPRA-EXT)" userId="S::irena.mitton@ext.ec.europa.eu::341189e8-8b10-436c-9780-47030d9d3e30" providerId="AD" clId="Web-{9358086D-27B3-444A-8AE8-5ACB331EC0C8}" dt="2020-12-17T21:43:29.403" v="333" actId="14100"/>
        <pc:sldMkLst>
          <pc:docMk/>
          <pc:sldMk cId="2254256176" sldId="335"/>
        </pc:sldMkLst>
        <pc:spChg chg="mod">
          <ac:chgData name="MITTON Irena (JRC-ISPRA-EXT)" userId="S::irena.mitton@ext.ec.europa.eu::341189e8-8b10-436c-9780-47030d9d3e30" providerId="AD" clId="Web-{9358086D-27B3-444A-8AE8-5ACB331EC0C8}" dt="2020-12-17T21:43:29.403" v="333" actId="14100"/>
          <ac:spMkLst>
            <pc:docMk/>
            <pc:sldMk cId="2254256176" sldId="335"/>
            <ac:spMk id="3" creationId="{CD2CBEE9-6C34-4EBC-B0A1-9F2A32334045}"/>
          </ac:spMkLst>
        </pc:spChg>
      </pc:sldChg>
      <pc:sldChg chg="addSp modSp">
        <pc:chgData name="MITTON Irena (JRC-ISPRA-EXT)" userId="S::irena.mitton@ext.ec.europa.eu::341189e8-8b10-436c-9780-47030d9d3e30" providerId="AD" clId="Web-{9358086D-27B3-444A-8AE8-5ACB331EC0C8}" dt="2020-12-17T21:33:53.549" v="306" actId="1076"/>
        <pc:sldMkLst>
          <pc:docMk/>
          <pc:sldMk cId="2003590980" sldId="338"/>
        </pc:sldMkLst>
        <pc:spChg chg="add mod">
          <ac:chgData name="MITTON Irena (JRC-ISPRA-EXT)" userId="S::irena.mitton@ext.ec.europa.eu::341189e8-8b10-436c-9780-47030d9d3e30" providerId="AD" clId="Web-{9358086D-27B3-444A-8AE8-5ACB331EC0C8}" dt="2020-12-17T21:33:53.549" v="306" actId="1076"/>
          <ac:spMkLst>
            <pc:docMk/>
            <pc:sldMk cId="2003590980" sldId="338"/>
            <ac:spMk id="4" creationId="{928BAAB1-2338-449A-8BC7-3A3F724AD03E}"/>
          </ac:spMkLst>
        </pc:spChg>
      </pc:sldChg>
      <pc:sldChg chg="modSp">
        <pc:chgData name="MITTON Irena (JRC-ISPRA-EXT)" userId="S::irena.mitton@ext.ec.europa.eu::341189e8-8b10-436c-9780-47030d9d3e30" providerId="AD" clId="Web-{9358086D-27B3-444A-8AE8-5ACB331EC0C8}" dt="2020-12-17T21:41:52.151" v="309" actId="14100"/>
        <pc:sldMkLst>
          <pc:docMk/>
          <pc:sldMk cId="679672125" sldId="340"/>
        </pc:sldMkLst>
        <pc:picChg chg="mod ord">
          <ac:chgData name="MITTON Irena (JRC-ISPRA-EXT)" userId="S::irena.mitton@ext.ec.europa.eu::341189e8-8b10-436c-9780-47030d9d3e30" providerId="AD" clId="Web-{9358086D-27B3-444A-8AE8-5ACB331EC0C8}" dt="2020-12-17T21:41:52.151" v="309" actId="14100"/>
          <ac:picMkLst>
            <pc:docMk/>
            <pc:sldMk cId="679672125" sldId="340"/>
            <ac:picMk id="4" creationId="{2156CEC5-B2A9-4ECC-AA6A-A3C91A495DBC}"/>
          </ac:picMkLst>
        </pc:picChg>
      </pc:sldChg>
      <pc:sldChg chg="addSp delSp modSp add replId">
        <pc:chgData name="MITTON Irena (JRC-ISPRA-EXT)" userId="S::irena.mitton@ext.ec.europa.eu::341189e8-8b10-436c-9780-47030d9d3e30" providerId="AD" clId="Web-{9358086D-27B3-444A-8AE8-5ACB331EC0C8}" dt="2020-12-17T21:17:18.220" v="94" actId="1076"/>
        <pc:sldMkLst>
          <pc:docMk/>
          <pc:sldMk cId="2150081664" sldId="341"/>
        </pc:sldMkLst>
        <pc:spChg chg="mod">
          <ac:chgData name="MITTON Irena (JRC-ISPRA-EXT)" userId="S::irena.mitton@ext.ec.europa.eu::341189e8-8b10-436c-9780-47030d9d3e30" providerId="AD" clId="Web-{9358086D-27B3-444A-8AE8-5ACB331EC0C8}" dt="2020-12-17T21:16:12.453" v="80" actId="1076"/>
          <ac:spMkLst>
            <pc:docMk/>
            <pc:sldMk cId="2150081664" sldId="341"/>
            <ac:spMk id="2" creationId="{7A567A51-6F52-47FA-8A79-FB5BDE15CE2D}"/>
          </ac:spMkLst>
        </pc:spChg>
        <pc:spChg chg="mod">
          <ac:chgData name="MITTON Irena (JRC-ISPRA-EXT)" userId="S::irena.mitton@ext.ec.europa.eu::341189e8-8b10-436c-9780-47030d9d3e30" providerId="AD" clId="Web-{9358086D-27B3-444A-8AE8-5ACB331EC0C8}" dt="2020-12-17T21:16:06.140" v="79" actId="1076"/>
          <ac:spMkLst>
            <pc:docMk/>
            <pc:sldMk cId="2150081664" sldId="341"/>
            <ac:spMk id="7" creationId="{5620BB91-34A6-40E9-80F3-9294CBF3EA7C}"/>
          </ac:spMkLst>
        </pc:spChg>
        <pc:spChg chg="add mod">
          <ac:chgData name="MITTON Irena (JRC-ISPRA-EXT)" userId="S::irena.mitton@ext.ec.europa.eu::341189e8-8b10-436c-9780-47030d9d3e30" providerId="AD" clId="Web-{9358086D-27B3-444A-8AE8-5ACB331EC0C8}" dt="2020-12-17T21:16:44.985" v="84" actId="14100"/>
          <ac:spMkLst>
            <pc:docMk/>
            <pc:sldMk cId="2150081664" sldId="341"/>
            <ac:spMk id="9" creationId="{08F7D803-CE98-448A-93FD-A91D35BB2181}"/>
          </ac:spMkLst>
        </pc:spChg>
        <pc:spChg chg="add del">
          <ac:chgData name="MITTON Irena (JRC-ISPRA-EXT)" userId="S::irena.mitton@ext.ec.europa.eu::341189e8-8b10-436c-9780-47030d9d3e30" providerId="AD" clId="Web-{9358086D-27B3-444A-8AE8-5ACB331EC0C8}" dt="2020-12-17T21:16:49.563" v="86"/>
          <ac:spMkLst>
            <pc:docMk/>
            <pc:sldMk cId="2150081664" sldId="341"/>
            <ac:spMk id="11" creationId="{BB4CDDC4-810A-46ED-9A92-55D4AC8D2F38}"/>
          </ac:spMkLst>
        </pc:spChg>
        <pc:spChg chg="add mod">
          <ac:chgData name="MITTON Irena (JRC-ISPRA-EXT)" userId="S::irena.mitton@ext.ec.europa.eu::341189e8-8b10-436c-9780-47030d9d3e30" providerId="AD" clId="Web-{9358086D-27B3-444A-8AE8-5ACB331EC0C8}" dt="2020-12-17T21:16:59.751" v="89" actId="14100"/>
          <ac:spMkLst>
            <pc:docMk/>
            <pc:sldMk cId="2150081664" sldId="341"/>
            <ac:spMk id="12" creationId="{428A069B-015E-4325-A647-166C8066881C}"/>
          </ac:spMkLst>
        </pc:spChg>
        <pc:spChg chg="add mod">
          <ac:chgData name="MITTON Irena (JRC-ISPRA-EXT)" userId="S::irena.mitton@ext.ec.europa.eu::341189e8-8b10-436c-9780-47030d9d3e30" providerId="AD" clId="Web-{9358086D-27B3-444A-8AE8-5ACB331EC0C8}" dt="2020-12-17T21:17:08.235" v="92" actId="14100"/>
          <ac:spMkLst>
            <pc:docMk/>
            <pc:sldMk cId="2150081664" sldId="341"/>
            <ac:spMk id="13" creationId="{5A16B83E-E911-437F-A5B2-0B1536B9D313}"/>
          </ac:spMkLst>
        </pc:spChg>
        <pc:spChg chg="add mod">
          <ac:chgData name="MITTON Irena (JRC-ISPRA-EXT)" userId="S::irena.mitton@ext.ec.europa.eu::341189e8-8b10-436c-9780-47030d9d3e30" providerId="AD" clId="Web-{9358086D-27B3-444A-8AE8-5ACB331EC0C8}" dt="2020-12-17T21:17:18.220" v="94" actId="1076"/>
          <ac:spMkLst>
            <pc:docMk/>
            <pc:sldMk cId="2150081664" sldId="341"/>
            <ac:spMk id="14" creationId="{9B6A799C-CD2F-4B14-8B6F-BAB1103875D0}"/>
          </ac:spMkLst>
        </pc:spChg>
        <pc:picChg chg="del">
          <ac:chgData name="MITTON Irena (JRC-ISPRA-EXT)" userId="S::irena.mitton@ext.ec.europa.eu::341189e8-8b10-436c-9780-47030d9d3e30" providerId="AD" clId="Web-{9358086D-27B3-444A-8AE8-5ACB331EC0C8}" dt="2020-12-17T21:13:07.840" v="1"/>
          <ac:picMkLst>
            <pc:docMk/>
            <pc:sldMk cId="2150081664" sldId="341"/>
            <ac:picMk id="4" creationId="{00000000-0000-0000-0000-000000000000}"/>
          </ac:picMkLst>
        </pc:picChg>
        <pc:picChg chg="add mod ord modCrop">
          <ac:chgData name="MITTON Irena (JRC-ISPRA-EXT)" userId="S::irena.mitton@ext.ec.europa.eu::341189e8-8b10-436c-9780-47030d9d3e30" providerId="AD" clId="Web-{9358086D-27B3-444A-8AE8-5ACB331EC0C8}" dt="2020-12-17T21:13:50.138" v="9" actId="14100"/>
          <ac:picMkLst>
            <pc:docMk/>
            <pc:sldMk cId="2150081664" sldId="341"/>
            <ac:picMk id="5" creationId="{2DDEFB5D-03BC-4523-BCD9-85270BF48C22}"/>
          </ac:picMkLst>
        </pc:picChg>
      </pc:sldChg>
    </pc:docChg>
  </pc:docChgLst>
  <pc:docChgLst>
    <pc:chgData name="MITTON Irena (JRC-ISPRA-EXT)" userId="S::irena.mitton@ext.ec.europa.eu::341189e8-8b10-436c-9780-47030d9d3e30" providerId="AD" clId="Web-{B7DE3859-BB05-4B34-A9E7-2CF0EAAC184D}"/>
    <pc:docChg chg="addSld modSld">
      <pc:chgData name="MITTON Irena (JRC-ISPRA-EXT)" userId="S::irena.mitton@ext.ec.europa.eu::341189e8-8b10-436c-9780-47030d9d3e30" providerId="AD" clId="Web-{B7DE3859-BB05-4B34-A9E7-2CF0EAAC184D}" dt="2020-10-14T10:47:04.822" v="76" actId="1076"/>
      <pc:docMkLst>
        <pc:docMk/>
      </pc:docMkLst>
      <pc:sldChg chg="addSp modSp">
        <pc:chgData name="MITTON Irena (JRC-ISPRA-EXT)" userId="S::irena.mitton@ext.ec.europa.eu::341189e8-8b10-436c-9780-47030d9d3e30" providerId="AD" clId="Web-{B7DE3859-BB05-4B34-A9E7-2CF0EAAC184D}" dt="2020-10-14T10:44:00.395" v="21" actId="20577"/>
        <pc:sldMkLst>
          <pc:docMk/>
          <pc:sldMk cId="3447677266" sldId="321"/>
        </pc:sldMkLst>
        <pc:spChg chg="mod">
          <ac:chgData name="MITTON Irena (JRC-ISPRA-EXT)" userId="S::irena.mitton@ext.ec.europa.eu::341189e8-8b10-436c-9780-47030d9d3e30" providerId="AD" clId="Web-{B7DE3859-BB05-4B34-A9E7-2CF0EAAC184D}" dt="2020-10-14T10:44:00.395" v="21" actId="20577"/>
          <ac:spMkLst>
            <pc:docMk/>
            <pc:sldMk cId="3447677266" sldId="321"/>
            <ac:spMk id="3" creationId="{00000000-0000-0000-0000-000000000000}"/>
          </ac:spMkLst>
        </pc:spChg>
        <pc:picChg chg="add mod">
          <ac:chgData name="MITTON Irena (JRC-ISPRA-EXT)" userId="S::irena.mitton@ext.ec.europa.eu::341189e8-8b10-436c-9780-47030d9d3e30" providerId="AD" clId="Web-{B7DE3859-BB05-4B34-A9E7-2CF0EAAC184D}" dt="2020-10-14T10:43:01.956" v="5" actId="1076"/>
          <ac:picMkLst>
            <pc:docMk/>
            <pc:sldMk cId="3447677266" sldId="321"/>
            <ac:picMk id="2" creationId="{1CEC676C-95AB-4533-992B-AED88C5CE0D0}"/>
          </ac:picMkLst>
        </pc:picChg>
        <pc:picChg chg="mod">
          <ac:chgData name="MITTON Irena (JRC-ISPRA-EXT)" userId="S::irena.mitton@ext.ec.europa.eu::341189e8-8b10-436c-9780-47030d9d3e30" providerId="AD" clId="Web-{B7DE3859-BB05-4B34-A9E7-2CF0EAAC184D}" dt="2020-10-14T10:42:52.799" v="4" actId="1076"/>
          <ac:picMkLst>
            <pc:docMk/>
            <pc:sldMk cId="3447677266" sldId="321"/>
            <ac:picMk id="6" creationId="{A92355CC-E332-4991-A4B5-D3973F99CD1A}"/>
          </ac:picMkLst>
        </pc:picChg>
      </pc:sldChg>
      <pc:sldChg chg="addSp delSp modSp add replId">
        <pc:chgData name="MITTON Irena (JRC-ISPRA-EXT)" userId="S::irena.mitton@ext.ec.europa.eu::341189e8-8b10-436c-9780-47030d9d3e30" providerId="AD" clId="Web-{B7DE3859-BB05-4B34-A9E7-2CF0EAAC184D}" dt="2020-10-14T10:47:04.822" v="76" actId="1076"/>
        <pc:sldMkLst>
          <pc:docMk/>
          <pc:sldMk cId="3862631657" sldId="322"/>
        </pc:sldMkLst>
        <pc:spChg chg="mod">
          <ac:chgData name="MITTON Irena (JRC-ISPRA-EXT)" userId="S::irena.mitton@ext.ec.europa.eu::341189e8-8b10-436c-9780-47030d9d3e30" providerId="AD" clId="Web-{B7DE3859-BB05-4B34-A9E7-2CF0EAAC184D}" dt="2020-10-14T10:43:52.754" v="19" actId="20577"/>
          <ac:spMkLst>
            <pc:docMk/>
            <pc:sldMk cId="3862631657" sldId="322"/>
            <ac:spMk id="3" creationId="{00000000-0000-0000-0000-000000000000}"/>
          </ac:spMkLst>
        </pc:spChg>
        <pc:spChg chg="mod">
          <ac:chgData name="MITTON Irena (JRC-ISPRA-EXT)" userId="S::irena.mitton@ext.ec.europa.eu::341189e8-8b10-436c-9780-47030d9d3e30" providerId="AD" clId="Web-{B7DE3859-BB05-4B34-A9E7-2CF0EAAC184D}" dt="2020-10-14T10:45:00.709" v="63" actId="20577"/>
          <ac:spMkLst>
            <pc:docMk/>
            <pc:sldMk cId="3862631657" sldId="322"/>
            <ac:spMk id="5" creationId="{533BAD70-4773-4C34-B994-C6A40A0B8F16}"/>
          </ac:spMkLst>
        </pc:spChg>
        <pc:picChg chg="del">
          <ac:chgData name="MITTON Irena (JRC-ISPRA-EXT)" userId="S::irena.mitton@ext.ec.europa.eu::341189e8-8b10-436c-9780-47030d9d3e30" providerId="AD" clId="Web-{B7DE3859-BB05-4B34-A9E7-2CF0EAAC184D}" dt="2020-10-14T10:45:15.788" v="64"/>
          <ac:picMkLst>
            <pc:docMk/>
            <pc:sldMk cId="3862631657" sldId="322"/>
            <ac:picMk id="2" creationId="{1CEC676C-95AB-4533-992B-AED88C5CE0D0}"/>
          </ac:picMkLst>
        </pc:picChg>
        <pc:picChg chg="add mod">
          <ac:chgData name="MITTON Irena (JRC-ISPRA-EXT)" userId="S::irena.mitton@ext.ec.europa.eu::341189e8-8b10-436c-9780-47030d9d3e30" providerId="AD" clId="Web-{B7DE3859-BB05-4B34-A9E7-2CF0EAAC184D}" dt="2020-10-14T10:47:02.791" v="75" actId="1076"/>
          <ac:picMkLst>
            <pc:docMk/>
            <pc:sldMk cId="3862631657" sldId="322"/>
            <ac:picMk id="4" creationId="{7F915458-81BD-46B2-95FB-440F72AC8403}"/>
          </ac:picMkLst>
        </pc:picChg>
        <pc:picChg chg="del">
          <ac:chgData name="MITTON Irena (JRC-ISPRA-EXT)" userId="S::irena.mitton@ext.ec.europa.eu::341189e8-8b10-436c-9780-47030d9d3e30" providerId="AD" clId="Web-{B7DE3859-BB05-4B34-A9E7-2CF0EAAC184D}" dt="2020-10-14T10:45:16.553" v="65"/>
          <ac:picMkLst>
            <pc:docMk/>
            <pc:sldMk cId="3862631657" sldId="322"/>
            <ac:picMk id="6" creationId="{A92355CC-E332-4991-A4B5-D3973F99CD1A}"/>
          </ac:picMkLst>
        </pc:picChg>
        <pc:picChg chg="add mod">
          <ac:chgData name="MITTON Irena (JRC-ISPRA-EXT)" userId="S::irena.mitton@ext.ec.europa.eu::341189e8-8b10-436c-9780-47030d9d3e30" providerId="AD" clId="Web-{B7DE3859-BB05-4B34-A9E7-2CF0EAAC184D}" dt="2020-10-14T10:47:04.822" v="76" actId="1076"/>
          <ac:picMkLst>
            <pc:docMk/>
            <pc:sldMk cId="3862631657" sldId="322"/>
            <ac:picMk id="7" creationId="{394DF0B1-88C3-40BF-A848-D07093608E05}"/>
          </ac:picMkLst>
        </pc:picChg>
      </pc:sldChg>
    </pc:docChg>
  </pc:docChgLst>
  <pc:docChgLst>
    <pc:chgData name="MITTON Irena (JRC-ISPRA-EXT)" userId="S::irena.mitton@ext.ec.europa.eu::341189e8-8b10-436c-9780-47030d9d3e30" providerId="AD" clId="Web-{EBD9209D-8010-4CD3-A684-562071028FA8}"/>
    <pc:docChg chg="addSld delSld modSld">
      <pc:chgData name="MITTON Irena (JRC-ISPRA-EXT)" userId="S::irena.mitton@ext.ec.europa.eu::341189e8-8b10-436c-9780-47030d9d3e30" providerId="AD" clId="Web-{EBD9209D-8010-4CD3-A684-562071028FA8}" dt="2020-12-17T14:46:04.629" v="439"/>
      <pc:docMkLst>
        <pc:docMk/>
      </pc:docMkLst>
      <pc:sldChg chg="modNotes">
        <pc:chgData name="MITTON Irena (JRC-ISPRA-EXT)" userId="S::irena.mitton@ext.ec.europa.eu::341189e8-8b10-436c-9780-47030d9d3e30" providerId="AD" clId="Web-{EBD9209D-8010-4CD3-A684-562071028FA8}" dt="2020-12-17T14:25:06.986" v="71"/>
        <pc:sldMkLst>
          <pc:docMk/>
          <pc:sldMk cId="3492350596" sldId="307"/>
        </pc:sldMkLst>
      </pc:sldChg>
      <pc:sldChg chg="modSp">
        <pc:chgData name="MITTON Irena (JRC-ISPRA-EXT)" userId="S::irena.mitton@ext.ec.europa.eu::341189e8-8b10-436c-9780-47030d9d3e30" providerId="AD" clId="Web-{EBD9209D-8010-4CD3-A684-562071028FA8}" dt="2020-12-17T14:34:28.969" v="310" actId="14100"/>
        <pc:sldMkLst>
          <pc:docMk/>
          <pc:sldMk cId="1340139334" sldId="329"/>
        </pc:sldMkLst>
        <pc:spChg chg="mod">
          <ac:chgData name="MITTON Irena (JRC-ISPRA-EXT)" userId="S::irena.mitton@ext.ec.europa.eu::341189e8-8b10-436c-9780-47030d9d3e30" providerId="AD" clId="Web-{EBD9209D-8010-4CD3-A684-562071028FA8}" dt="2020-12-17T14:32:53.045" v="151" actId="20577"/>
          <ac:spMkLst>
            <pc:docMk/>
            <pc:sldMk cId="1340139334" sldId="329"/>
            <ac:spMk id="2" creationId="{7A567A51-6F52-47FA-8A79-FB5BDE15CE2D}"/>
          </ac:spMkLst>
        </pc:spChg>
        <pc:spChg chg="mod">
          <ac:chgData name="MITTON Irena (JRC-ISPRA-EXT)" userId="S::irena.mitton@ext.ec.europa.eu::341189e8-8b10-436c-9780-47030d9d3e30" providerId="AD" clId="Web-{EBD9209D-8010-4CD3-A684-562071028FA8}" dt="2020-12-17T14:34:28.969" v="310" actId="14100"/>
          <ac:spMkLst>
            <pc:docMk/>
            <pc:sldMk cId="1340139334" sldId="329"/>
            <ac:spMk id="7" creationId="{5620BB91-34A6-40E9-80F3-9294CBF3EA7C}"/>
          </ac:spMkLst>
        </pc:spChg>
      </pc:sldChg>
      <pc:sldChg chg="modSp">
        <pc:chgData name="MITTON Irena (JRC-ISPRA-EXT)" userId="S::irena.mitton@ext.ec.europa.eu::341189e8-8b10-436c-9780-47030d9d3e30" providerId="AD" clId="Web-{EBD9209D-8010-4CD3-A684-562071028FA8}" dt="2020-12-17T14:40:30.185" v="320" actId="1076"/>
        <pc:sldMkLst>
          <pc:docMk/>
          <pc:sldMk cId="2897204118" sldId="332"/>
        </pc:sldMkLst>
        <pc:picChg chg="mod">
          <ac:chgData name="MITTON Irena (JRC-ISPRA-EXT)" userId="S::irena.mitton@ext.ec.europa.eu::341189e8-8b10-436c-9780-47030d9d3e30" providerId="AD" clId="Web-{EBD9209D-8010-4CD3-A684-562071028FA8}" dt="2020-12-17T14:40:30.185" v="320" actId="1076"/>
          <ac:picMkLst>
            <pc:docMk/>
            <pc:sldMk cId="2897204118" sldId="332"/>
            <ac:picMk id="5" creationId="{4FB1B735-8E0E-422B-9223-50FBB1AB1E28}"/>
          </ac:picMkLst>
        </pc:picChg>
      </pc:sldChg>
      <pc:sldChg chg="modNotes">
        <pc:chgData name="MITTON Irena (JRC-ISPRA-EXT)" userId="S::irena.mitton@ext.ec.europa.eu::341189e8-8b10-436c-9780-47030d9d3e30" providerId="AD" clId="Web-{EBD9209D-8010-4CD3-A684-562071028FA8}" dt="2020-12-17T14:46:04.629" v="439"/>
        <pc:sldMkLst>
          <pc:docMk/>
          <pc:sldMk cId="2254256176" sldId="335"/>
        </pc:sldMkLst>
      </pc:sldChg>
      <pc:sldChg chg="delSp modSp add del replId">
        <pc:chgData name="MITTON Irena (JRC-ISPRA-EXT)" userId="S::irena.mitton@ext.ec.europa.eu::341189e8-8b10-436c-9780-47030d9d3e30" providerId="AD" clId="Web-{EBD9209D-8010-4CD3-A684-562071028FA8}" dt="2020-12-17T14:39:06.461" v="312"/>
        <pc:sldMkLst>
          <pc:docMk/>
          <pc:sldMk cId="1151921493" sldId="341"/>
        </pc:sldMkLst>
        <pc:spChg chg="del mod">
          <ac:chgData name="MITTON Irena (JRC-ISPRA-EXT)" userId="S::irena.mitton@ext.ec.europa.eu::341189e8-8b10-436c-9780-47030d9d3e30" providerId="AD" clId="Web-{EBD9209D-8010-4CD3-A684-562071028FA8}" dt="2020-12-17T14:38:50.929" v="311"/>
          <ac:spMkLst>
            <pc:docMk/>
            <pc:sldMk cId="1151921493" sldId="341"/>
            <ac:spMk id="7" creationId="{5620BB91-34A6-40E9-80F3-9294CBF3EA7C}"/>
          </ac:spMkLst>
        </pc:spChg>
      </pc:sldChg>
    </pc:docChg>
  </pc:docChgLst>
  <pc:docChgLst>
    <pc:chgData name="SCHADE Sven (JRC-ISPRA)" userId="S::s.schade@ec.europa.eu::62a4ab45-d2d6-4e66-8a4a-9a04602d37ec" providerId="AD" clId="Web-{83CEF577-64A9-4EFD-8510-F17895B316B5}"/>
    <pc:docChg chg="addSld delSld modSld sldOrd">
      <pc:chgData name="SCHADE Sven (JRC-ISPRA)" userId="S::s.schade@ec.europa.eu::62a4ab45-d2d6-4e66-8a4a-9a04602d37ec" providerId="AD" clId="Web-{83CEF577-64A9-4EFD-8510-F17895B316B5}" dt="2020-10-15T13:13:34.497" v="245" actId="14100"/>
      <pc:docMkLst>
        <pc:docMk/>
      </pc:docMkLst>
      <pc:sldChg chg="del">
        <pc:chgData name="SCHADE Sven (JRC-ISPRA)" userId="S::s.schade@ec.europa.eu::62a4ab45-d2d6-4e66-8a4a-9a04602d37ec" providerId="AD" clId="Web-{83CEF577-64A9-4EFD-8510-F17895B316B5}" dt="2020-10-15T13:03:55.921" v="0"/>
        <pc:sldMkLst>
          <pc:docMk/>
          <pc:sldMk cId="338196123" sldId="317"/>
        </pc:sldMkLst>
      </pc:sldChg>
      <pc:sldChg chg="addSp modSp ord">
        <pc:chgData name="SCHADE Sven (JRC-ISPRA)" userId="S::s.schade@ec.europa.eu::62a4ab45-d2d6-4e66-8a4a-9a04602d37ec" providerId="AD" clId="Web-{83CEF577-64A9-4EFD-8510-F17895B316B5}" dt="2020-10-15T13:09:40.992" v="98" actId="1076"/>
        <pc:sldMkLst>
          <pc:docMk/>
          <pc:sldMk cId="3861915120" sldId="318"/>
        </pc:sldMkLst>
        <pc:spChg chg="add mod">
          <ac:chgData name="SCHADE Sven (JRC-ISPRA)" userId="S::s.schade@ec.europa.eu::62a4ab45-d2d6-4e66-8a4a-9a04602d37ec" providerId="AD" clId="Web-{83CEF577-64A9-4EFD-8510-F17895B316B5}" dt="2020-10-15T13:09:40.992" v="98" actId="1076"/>
          <ac:spMkLst>
            <pc:docMk/>
            <pc:sldMk cId="3861915120" sldId="318"/>
            <ac:spMk id="2" creationId="{1D19C9AD-967F-4B03-911C-CC06B40121A7}"/>
          </ac:spMkLst>
        </pc:spChg>
      </pc:sldChg>
      <pc:sldChg chg="addSp ord">
        <pc:chgData name="SCHADE Sven (JRC-ISPRA)" userId="S::s.schade@ec.europa.eu::62a4ab45-d2d6-4e66-8a4a-9a04602d37ec" providerId="AD" clId="Web-{83CEF577-64A9-4EFD-8510-F17895B316B5}" dt="2020-10-15T13:09:44.179" v="99"/>
        <pc:sldMkLst>
          <pc:docMk/>
          <pc:sldMk cId="399888097" sldId="319"/>
        </pc:sldMkLst>
        <pc:spChg chg="add">
          <ac:chgData name="SCHADE Sven (JRC-ISPRA)" userId="S::s.schade@ec.europa.eu::62a4ab45-d2d6-4e66-8a4a-9a04602d37ec" providerId="AD" clId="Web-{83CEF577-64A9-4EFD-8510-F17895B316B5}" dt="2020-10-15T13:09:44.179" v="99"/>
          <ac:spMkLst>
            <pc:docMk/>
            <pc:sldMk cId="399888097" sldId="319"/>
            <ac:spMk id="2" creationId="{134B4A0E-B07B-47AD-9D28-E09503AB05E4}"/>
          </ac:spMkLst>
        </pc:spChg>
      </pc:sldChg>
      <pc:sldChg chg="modSp">
        <pc:chgData name="SCHADE Sven (JRC-ISPRA)" userId="S::s.schade@ec.europa.eu::62a4ab45-d2d6-4e66-8a4a-9a04602d37ec" providerId="AD" clId="Web-{83CEF577-64A9-4EFD-8510-F17895B316B5}" dt="2020-10-15T13:13:34.497" v="245" actId="14100"/>
        <pc:sldMkLst>
          <pc:docMk/>
          <pc:sldMk cId="2875650263" sldId="320"/>
        </pc:sldMkLst>
        <pc:spChg chg="mod">
          <ac:chgData name="SCHADE Sven (JRC-ISPRA)" userId="S::s.schade@ec.europa.eu::62a4ab45-d2d6-4e66-8a4a-9a04602d37ec" providerId="AD" clId="Web-{83CEF577-64A9-4EFD-8510-F17895B316B5}" dt="2020-10-15T13:13:34.497" v="245" actId="14100"/>
          <ac:spMkLst>
            <pc:docMk/>
            <pc:sldMk cId="2875650263" sldId="320"/>
            <ac:spMk id="2" creationId="{00000000-0000-0000-0000-000000000000}"/>
          </ac:spMkLst>
        </pc:spChg>
        <pc:spChg chg="mod">
          <ac:chgData name="SCHADE Sven (JRC-ISPRA)" userId="S::s.schade@ec.europa.eu::62a4ab45-d2d6-4e66-8a4a-9a04602d37ec" providerId="AD" clId="Web-{83CEF577-64A9-4EFD-8510-F17895B316B5}" dt="2020-10-15T13:13:15.935" v="239" actId="20577"/>
          <ac:spMkLst>
            <pc:docMk/>
            <pc:sldMk cId="2875650263" sldId="320"/>
            <ac:spMk id="3" creationId="{00000000-0000-0000-0000-000000000000}"/>
          </ac:spMkLst>
        </pc:spChg>
      </pc:sldChg>
      <pc:sldChg chg="modSp ord">
        <pc:chgData name="SCHADE Sven (JRC-ISPRA)" userId="S::s.schade@ec.europa.eu::62a4ab45-d2d6-4e66-8a4a-9a04602d37ec" providerId="AD" clId="Web-{83CEF577-64A9-4EFD-8510-F17895B316B5}" dt="2020-10-15T13:06:46.425" v="31" actId="1076"/>
        <pc:sldMkLst>
          <pc:docMk/>
          <pc:sldMk cId="3447677266" sldId="321"/>
        </pc:sldMkLst>
        <pc:spChg chg="mod">
          <ac:chgData name="SCHADE Sven (JRC-ISPRA)" userId="S::s.schade@ec.europa.eu::62a4ab45-d2d6-4e66-8a4a-9a04602d37ec" providerId="AD" clId="Web-{83CEF577-64A9-4EFD-8510-F17895B316B5}" dt="2020-10-15T13:04:36.657" v="6" actId="20577"/>
          <ac:spMkLst>
            <pc:docMk/>
            <pc:sldMk cId="3447677266" sldId="321"/>
            <ac:spMk id="3" creationId="{00000000-0000-0000-0000-000000000000}"/>
          </ac:spMkLst>
        </pc:spChg>
        <pc:picChg chg="mod">
          <ac:chgData name="SCHADE Sven (JRC-ISPRA)" userId="S::s.schade@ec.europa.eu::62a4ab45-d2d6-4e66-8a4a-9a04602d37ec" providerId="AD" clId="Web-{83CEF577-64A9-4EFD-8510-F17895B316B5}" dt="2020-10-15T13:06:46.425" v="31" actId="1076"/>
          <ac:picMkLst>
            <pc:docMk/>
            <pc:sldMk cId="3447677266" sldId="321"/>
            <ac:picMk id="2" creationId="{1CEC676C-95AB-4533-992B-AED88C5CE0D0}"/>
          </ac:picMkLst>
        </pc:picChg>
        <pc:picChg chg="mod">
          <ac:chgData name="SCHADE Sven (JRC-ISPRA)" userId="S::s.schade@ec.europa.eu::62a4ab45-d2d6-4e66-8a4a-9a04602d37ec" providerId="AD" clId="Web-{83CEF577-64A9-4EFD-8510-F17895B316B5}" dt="2020-10-15T13:05:53.690" v="22" actId="1076"/>
          <ac:picMkLst>
            <pc:docMk/>
            <pc:sldMk cId="3447677266" sldId="321"/>
            <ac:picMk id="6" creationId="{A92355CC-E332-4991-A4B5-D3973F99CD1A}"/>
          </ac:picMkLst>
        </pc:picChg>
      </pc:sldChg>
      <pc:sldChg chg="modSp ord">
        <pc:chgData name="SCHADE Sven (JRC-ISPRA)" userId="S::s.schade@ec.europa.eu::62a4ab45-d2d6-4e66-8a4a-9a04602d37ec" providerId="AD" clId="Web-{83CEF577-64A9-4EFD-8510-F17895B316B5}" dt="2020-10-15T13:06:59.847" v="33" actId="1076"/>
        <pc:sldMkLst>
          <pc:docMk/>
          <pc:sldMk cId="3862631657" sldId="322"/>
        </pc:sldMkLst>
        <pc:spChg chg="mod">
          <ac:chgData name="SCHADE Sven (JRC-ISPRA)" userId="S::s.schade@ec.europa.eu::62a4ab45-d2d6-4e66-8a4a-9a04602d37ec" providerId="AD" clId="Web-{83CEF577-64A9-4EFD-8510-F17895B316B5}" dt="2020-10-15T13:04:53.360" v="17" actId="20577"/>
          <ac:spMkLst>
            <pc:docMk/>
            <pc:sldMk cId="3862631657" sldId="322"/>
            <ac:spMk id="3" creationId="{00000000-0000-0000-0000-000000000000}"/>
          </ac:spMkLst>
        </pc:spChg>
        <pc:picChg chg="mod">
          <ac:chgData name="SCHADE Sven (JRC-ISPRA)" userId="S::s.schade@ec.europa.eu::62a4ab45-d2d6-4e66-8a4a-9a04602d37ec" providerId="AD" clId="Web-{83CEF577-64A9-4EFD-8510-F17895B316B5}" dt="2020-10-15T13:06:11.456" v="25" actId="1076"/>
          <ac:picMkLst>
            <pc:docMk/>
            <pc:sldMk cId="3862631657" sldId="322"/>
            <ac:picMk id="4" creationId="{7F915458-81BD-46B2-95FB-440F72AC8403}"/>
          </ac:picMkLst>
        </pc:picChg>
        <pc:picChg chg="mod">
          <ac:chgData name="SCHADE Sven (JRC-ISPRA)" userId="S::s.schade@ec.europa.eu::62a4ab45-d2d6-4e66-8a4a-9a04602d37ec" providerId="AD" clId="Web-{83CEF577-64A9-4EFD-8510-F17895B316B5}" dt="2020-10-15T13:06:59.847" v="33" actId="1076"/>
          <ac:picMkLst>
            <pc:docMk/>
            <pc:sldMk cId="3862631657" sldId="322"/>
            <ac:picMk id="7" creationId="{394DF0B1-88C3-40BF-A848-D07093608E05}"/>
          </ac:picMkLst>
        </pc:picChg>
      </pc:sldChg>
      <pc:sldChg chg="modSp ord">
        <pc:chgData name="SCHADE Sven (JRC-ISPRA)" userId="S::s.schade@ec.europa.eu::62a4ab45-d2d6-4e66-8a4a-9a04602d37ec" providerId="AD" clId="Web-{83CEF577-64A9-4EFD-8510-F17895B316B5}" dt="2020-10-15T13:08:33.897" v="72" actId="1076"/>
        <pc:sldMkLst>
          <pc:docMk/>
          <pc:sldMk cId="3500296089" sldId="323"/>
        </pc:sldMkLst>
        <pc:spChg chg="mod">
          <ac:chgData name="SCHADE Sven (JRC-ISPRA)" userId="S::s.schade@ec.europa.eu::62a4ab45-d2d6-4e66-8a4a-9a04602d37ec" providerId="AD" clId="Web-{83CEF577-64A9-4EFD-8510-F17895B316B5}" dt="2020-10-15T13:08:15.662" v="67" actId="14100"/>
          <ac:spMkLst>
            <pc:docMk/>
            <pc:sldMk cId="3500296089" sldId="323"/>
            <ac:spMk id="3" creationId="{00000000-0000-0000-0000-000000000000}"/>
          </ac:spMkLst>
        </pc:spChg>
        <pc:spChg chg="mod">
          <ac:chgData name="SCHADE Sven (JRC-ISPRA)" userId="S::s.schade@ec.europa.eu::62a4ab45-d2d6-4e66-8a4a-9a04602d37ec" providerId="AD" clId="Web-{83CEF577-64A9-4EFD-8510-F17895B316B5}" dt="2020-10-15T13:07:38.770" v="47" actId="14100"/>
          <ac:spMkLst>
            <pc:docMk/>
            <pc:sldMk cId="3500296089" sldId="323"/>
            <ac:spMk id="5" creationId="{533BAD70-4773-4C34-B994-C6A40A0B8F16}"/>
          </ac:spMkLst>
        </pc:spChg>
        <pc:picChg chg="mod">
          <ac:chgData name="SCHADE Sven (JRC-ISPRA)" userId="S::s.schade@ec.europa.eu::62a4ab45-d2d6-4e66-8a4a-9a04602d37ec" providerId="AD" clId="Web-{83CEF577-64A9-4EFD-8510-F17895B316B5}" dt="2020-10-15T13:07:42.473" v="48" actId="1076"/>
          <ac:picMkLst>
            <pc:docMk/>
            <pc:sldMk cId="3500296089" sldId="323"/>
            <ac:picMk id="4" creationId="{0AB46531-A7F5-496F-AF75-A1299D4528C8}"/>
          </ac:picMkLst>
        </pc:picChg>
        <pc:picChg chg="mod">
          <ac:chgData name="SCHADE Sven (JRC-ISPRA)" userId="S::s.schade@ec.europa.eu::62a4ab45-d2d6-4e66-8a4a-9a04602d37ec" providerId="AD" clId="Web-{83CEF577-64A9-4EFD-8510-F17895B316B5}" dt="2020-10-15T13:08:33.897" v="72" actId="1076"/>
          <ac:picMkLst>
            <pc:docMk/>
            <pc:sldMk cId="3500296089" sldId="323"/>
            <ac:picMk id="7" creationId="{9362E22D-5E0E-46E4-9EDC-7E08BB603A4F}"/>
          </ac:picMkLst>
        </pc:picChg>
      </pc:sldChg>
      <pc:sldChg chg="modSp ord">
        <pc:chgData name="SCHADE Sven (JRC-ISPRA)" userId="S::s.schade@ec.europa.eu::62a4ab45-d2d6-4e66-8a4a-9a04602d37ec" providerId="AD" clId="Web-{83CEF577-64A9-4EFD-8510-F17895B316B5}" dt="2020-10-15T13:07:54.036" v="62" actId="20577"/>
        <pc:sldMkLst>
          <pc:docMk/>
          <pc:sldMk cId="804329792" sldId="324"/>
        </pc:sldMkLst>
        <pc:spChg chg="mod">
          <ac:chgData name="SCHADE Sven (JRC-ISPRA)" userId="S::s.schade@ec.europa.eu::62a4ab45-d2d6-4e66-8a4a-9a04602d37ec" providerId="AD" clId="Web-{83CEF577-64A9-4EFD-8510-F17895B316B5}" dt="2020-10-15T13:07:54.036" v="62" actId="20577"/>
          <ac:spMkLst>
            <pc:docMk/>
            <pc:sldMk cId="804329792" sldId="324"/>
            <ac:spMk id="3" creationId="{00000000-0000-0000-0000-000000000000}"/>
          </ac:spMkLst>
        </pc:spChg>
        <pc:picChg chg="mod">
          <ac:chgData name="SCHADE Sven (JRC-ISPRA)" userId="S::s.schade@ec.europa.eu::62a4ab45-d2d6-4e66-8a4a-9a04602d37ec" providerId="AD" clId="Web-{83CEF577-64A9-4EFD-8510-F17895B316B5}" dt="2020-10-15T13:07:26.739" v="44" actId="1076"/>
          <ac:picMkLst>
            <pc:docMk/>
            <pc:sldMk cId="804329792" sldId="324"/>
            <ac:picMk id="2" creationId="{40E51072-829C-4625-8C12-DB6CAD0E55B7}"/>
          </ac:picMkLst>
        </pc:picChg>
        <pc:picChg chg="mod">
          <ac:chgData name="SCHADE Sven (JRC-ISPRA)" userId="S::s.schade@ec.europa.eu::62a4ab45-d2d6-4e66-8a4a-9a04602d37ec" providerId="AD" clId="Web-{83CEF577-64A9-4EFD-8510-F17895B316B5}" dt="2020-10-15T13:07:30.458" v="46"/>
          <ac:picMkLst>
            <pc:docMk/>
            <pc:sldMk cId="804329792" sldId="324"/>
            <ac:picMk id="6" creationId="{8EC32CB0-3D70-4037-AB8F-47D69DB44E6F}"/>
          </ac:picMkLst>
        </pc:picChg>
      </pc:sldChg>
      <pc:sldChg chg="addSp add replId">
        <pc:chgData name="SCHADE Sven (JRC-ISPRA)" userId="S::s.schade@ec.europa.eu::62a4ab45-d2d6-4e66-8a4a-9a04602d37ec" providerId="AD" clId="Web-{83CEF577-64A9-4EFD-8510-F17895B316B5}" dt="2020-10-15T13:09:46.101" v="100"/>
        <pc:sldMkLst>
          <pc:docMk/>
          <pc:sldMk cId="1095738953" sldId="325"/>
        </pc:sldMkLst>
        <pc:spChg chg="add">
          <ac:chgData name="SCHADE Sven (JRC-ISPRA)" userId="S::s.schade@ec.europa.eu::62a4ab45-d2d6-4e66-8a4a-9a04602d37ec" providerId="AD" clId="Web-{83CEF577-64A9-4EFD-8510-F17895B316B5}" dt="2020-10-15T13:09:46.101" v="100"/>
          <ac:spMkLst>
            <pc:docMk/>
            <pc:sldMk cId="1095738953" sldId="325"/>
            <ac:spMk id="5" creationId="{F6369002-5346-46B5-BADA-8DAFD0B751DC}"/>
          </ac:spMkLst>
        </pc:spChg>
      </pc:sldChg>
    </pc:docChg>
  </pc:docChgLst>
  <pc:docChgLst>
    <pc:chgData name="MITTON Irena (JRC-ISPRA-EXT)" userId="S::irena.mitton@ext.ec.europa.eu::341189e8-8b10-436c-9780-47030d9d3e30" providerId="AD" clId="Web-{B78854CB-CB95-4371-A038-AB35C2EDD580}"/>
    <pc:docChg chg="modSld">
      <pc:chgData name="MITTON Irena (JRC-ISPRA-EXT)" userId="S::irena.mitton@ext.ec.europa.eu::341189e8-8b10-436c-9780-47030d9d3e30" providerId="AD" clId="Web-{B78854CB-CB95-4371-A038-AB35C2EDD580}" dt="2020-12-17T22:02:24.256" v="177" actId="1076"/>
      <pc:docMkLst>
        <pc:docMk/>
      </pc:docMkLst>
      <pc:sldChg chg="addSp modSp">
        <pc:chgData name="MITTON Irena (JRC-ISPRA-EXT)" userId="S::irena.mitton@ext.ec.europa.eu::341189e8-8b10-436c-9780-47030d9d3e30" providerId="AD" clId="Web-{B78854CB-CB95-4371-A038-AB35C2EDD580}" dt="2020-12-17T21:55:56.216" v="88" actId="14100"/>
        <pc:sldMkLst>
          <pc:docMk/>
          <pc:sldMk cId="284241931" sldId="331"/>
        </pc:sldMkLst>
        <pc:spChg chg="add mod">
          <ac:chgData name="MITTON Irena (JRC-ISPRA-EXT)" userId="S::irena.mitton@ext.ec.europa.eu::341189e8-8b10-436c-9780-47030d9d3e30" providerId="AD" clId="Web-{B78854CB-CB95-4371-A038-AB35C2EDD580}" dt="2020-12-17T21:55:23.199" v="77" actId="1076"/>
          <ac:spMkLst>
            <pc:docMk/>
            <pc:sldMk cId="284241931" sldId="331"/>
            <ac:spMk id="2" creationId="{D0706158-7BF9-4188-BABD-968D81832AE1}"/>
          </ac:spMkLst>
        </pc:spChg>
        <pc:spChg chg="add mod">
          <ac:chgData name="MITTON Irena (JRC-ISPRA-EXT)" userId="S::irena.mitton@ext.ec.europa.eu::341189e8-8b10-436c-9780-47030d9d3e30" providerId="AD" clId="Web-{B78854CB-CB95-4371-A038-AB35C2EDD580}" dt="2020-12-17T21:55:56.216" v="88" actId="14100"/>
          <ac:spMkLst>
            <pc:docMk/>
            <pc:sldMk cId="284241931" sldId="331"/>
            <ac:spMk id="4" creationId="{69A5DC71-0265-436A-B890-87C98FFD6DAB}"/>
          </ac:spMkLst>
        </pc:spChg>
      </pc:sldChg>
      <pc:sldChg chg="modSp">
        <pc:chgData name="MITTON Irena (JRC-ISPRA-EXT)" userId="S::irena.mitton@ext.ec.europa.eu::341189e8-8b10-436c-9780-47030d9d3e30" providerId="AD" clId="Web-{B78854CB-CB95-4371-A038-AB35C2EDD580}" dt="2020-12-17T22:00:58.472" v="165" actId="1076"/>
        <pc:sldMkLst>
          <pc:docMk/>
          <pc:sldMk cId="2897204118" sldId="332"/>
        </pc:sldMkLst>
        <pc:spChg chg="mod">
          <ac:chgData name="MITTON Irena (JRC-ISPRA-EXT)" userId="S::irena.mitton@ext.ec.europa.eu::341189e8-8b10-436c-9780-47030d9d3e30" providerId="AD" clId="Web-{B78854CB-CB95-4371-A038-AB35C2EDD580}" dt="2020-12-17T22:00:58.472" v="165" actId="1076"/>
          <ac:spMkLst>
            <pc:docMk/>
            <pc:sldMk cId="2897204118" sldId="332"/>
            <ac:spMk id="2" creationId="{2E0FE847-E01E-4E32-B07A-016EB9A5C05A}"/>
          </ac:spMkLst>
        </pc:spChg>
      </pc:sldChg>
      <pc:sldChg chg="modSp">
        <pc:chgData name="MITTON Irena (JRC-ISPRA-EXT)" userId="S::irena.mitton@ext.ec.europa.eu::341189e8-8b10-436c-9780-47030d9d3e30" providerId="AD" clId="Web-{B78854CB-CB95-4371-A038-AB35C2EDD580}" dt="2020-12-17T22:02:24.256" v="177" actId="1076"/>
        <pc:sldMkLst>
          <pc:docMk/>
          <pc:sldMk cId="2189991518" sldId="333"/>
        </pc:sldMkLst>
        <pc:spChg chg="mod">
          <ac:chgData name="MITTON Irena (JRC-ISPRA-EXT)" userId="S::irena.mitton@ext.ec.europa.eu::341189e8-8b10-436c-9780-47030d9d3e30" providerId="AD" clId="Web-{B78854CB-CB95-4371-A038-AB35C2EDD580}" dt="2020-12-17T22:02:24.256" v="177" actId="1076"/>
          <ac:spMkLst>
            <pc:docMk/>
            <pc:sldMk cId="2189991518" sldId="333"/>
            <ac:spMk id="2" creationId="{96230ED4-1A66-4C25-8A41-2255391E71E1}"/>
          </ac:spMkLst>
        </pc:spChg>
      </pc:sldChg>
      <pc:sldChg chg="modSp">
        <pc:chgData name="MITTON Irena (JRC-ISPRA-EXT)" userId="S::irena.mitton@ext.ec.europa.eu::341189e8-8b10-436c-9780-47030d9d3e30" providerId="AD" clId="Web-{B78854CB-CB95-4371-A038-AB35C2EDD580}" dt="2020-12-17T21:53:51.135" v="67" actId="1076"/>
        <pc:sldMkLst>
          <pc:docMk/>
          <pc:sldMk cId="2855373422" sldId="334"/>
        </pc:sldMkLst>
        <pc:spChg chg="mod">
          <ac:chgData name="MITTON Irena (JRC-ISPRA-EXT)" userId="S::irena.mitton@ext.ec.europa.eu::341189e8-8b10-436c-9780-47030d9d3e30" providerId="AD" clId="Web-{B78854CB-CB95-4371-A038-AB35C2EDD580}" dt="2020-12-17T21:53:51.135" v="67" actId="1076"/>
          <ac:spMkLst>
            <pc:docMk/>
            <pc:sldMk cId="2855373422" sldId="334"/>
            <ac:spMk id="2" creationId="{E1235D37-26C5-4F8C-BD41-FBA67D8B8614}"/>
          </ac:spMkLst>
        </pc:spChg>
        <pc:spChg chg="mod">
          <ac:chgData name="MITTON Irena (JRC-ISPRA-EXT)" userId="S::irena.mitton@ext.ec.europa.eu::341189e8-8b10-436c-9780-47030d9d3e30" providerId="AD" clId="Web-{B78854CB-CB95-4371-A038-AB35C2EDD580}" dt="2020-12-17T21:52:19.039" v="57" actId="1076"/>
          <ac:spMkLst>
            <pc:docMk/>
            <pc:sldMk cId="2855373422" sldId="334"/>
            <ac:spMk id="7" creationId="{2224B370-4313-417C-A74E-0F5D7AEA1528}"/>
          </ac:spMkLst>
        </pc:spChg>
      </pc:sldChg>
      <pc:sldChg chg="addSp modSp">
        <pc:chgData name="MITTON Irena (JRC-ISPRA-EXT)" userId="S::irena.mitton@ext.ec.europa.eu::341189e8-8b10-436c-9780-47030d9d3e30" providerId="AD" clId="Web-{B78854CB-CB95-4371-A038-AB35C2EDD580}" dt="2020-12-17T21:57:40.468" v="130" actId="20577"/>
        <pc:sldMkLst>
          <pc:docMk/>
          <pc:sldMk cId="2083200224" sldId="337"/>
        </pc:sldMkLst>
        <pc:spChg chg="add mod">
          <ac:chgData name="MITTON Irena (JRC-ISPRA-EXT)" userId="S::irena.mitton@ext.ec.europa.eu::341189e8-8b10-436c-9780-47030d9d3e30" providerId="AD" clId="Web-{B78854CB-CB95-4371-A038-AB35C2EDD580}" dt="2020-12-17T21:57:09.983" v="112" actId="20577"/>
          <ac:spMkLst>
            <pc:docMk/>
            <pc:sldMk cId="2083200224" sldId="337"/>
            <ac:spMk id="2" creationId="{23A941AC-FC3A-4314-B41A-3189B2F1F340}"/>
          </ac:spMkLst>
        </pc:spChg>
        <pc:spChg chg="add mod">
          <ac:chgData name="MITTON Irena (JRC-ISPRA-EXT)" userId="S::irena.mitton@ext.ec.europa.eu::341189e8-8b10-436c-9780-47030d9d3e30" providerId="AD" clId="Web-{B78854CB-CB95-4371-A038-AB35C2EDD580}" dt="2020-12-17T21:57:40.468" v="130" actId="20577"/>
          <ac:spMkLst>
            <pc:docMk/>
            <pc:sldMk cId="2083200224" sldId="337"/>
            <ac:spMk id="10" creationId="{EF0B9FB0-DCEC-4006-AB28-5C37831C283A}"/>
          </ac:spMkLst>
        </pc:spChg>
      </pc:sldChg>
      <pc:sldChg chg="addSp modSp">
        <pc:chgData name="MITTON Irena (JRC-ISPRA-EXT)" userId="S::irena.mitton@ext.ec.europa.eu::341189e8-8b10-436c-9780-47030d9d3e30" providerId="AD" clId="Web-{B78854CB-CB95-4371-A038-AB35C2EDD580}" dt="2020-12-17T22:00:16.925" v="159" actId="20577"/>
        <pc:sldMkLst>
          <pc:docMk/>
          <pc:sldMk cId="2143215350" sldId="339"/>
        </pc:sldMkLst>
        <pc:spChg chg="add mod">
          <ac:chgData name="MITTON Irena (JRC-ISPRA-EXT)" userId="S::irena.mitton@ext.ec.europa.eu::341189e8-8b10-436c-9780-47030d9d3e30" providerId="AD" clId="Web-{B78854CB-CB95-4371-A038-AB35C2EDD580}" dt="2020-12-17T21:59:25.408" v="148" actId="1076"/>
          <ac:spMkLst>
            <pc:docMk/>
            <pc:sldMk cId="2143215350" sldId="339"/>
            <ac:spMk id="4" creationId="{71A020C8-AB15-4B9D-ADDC-47080334C41E}"/>
          </ac:spMkLst>
        </pc:spChg>
        <pc:spChg chg="add mod">
          <ac:chgData name="MITTON Irena (JRC-ISPRA-EXT)" userId="S::irena.mitton@ext.ec.europa.eu::341189e8-8b10-436c-9780-47030d9d3e30" providerId="AD" clId="Web-{B78854CB-CB95-4371-A038-AB35C2EDD580}" dt="2020-12-17T22:00:16.925" v="159" actId="20577"/>
          <ac:spMkLst>
            <pc:docMk/>
            <pc:sldMk cId="2143215350" sldId="339"/>
            <ac:spMk id="10" creationId="{3DDED823-7336-4D48-8A33-8C0FA66BFD14}"/>
          </ac:spMkLst>
        </pc:spChg>
      </pc:sldChg>
      <pc:sldChg chg="modSp">
        <pc:chgData name="MITTON Irena (JRC-ISPRA-EXT)" userId="S::irena.mitton@ext.ec.europa.eu::341189e8-8b10-436c-9780-47030d9d3e30" providerId="AD" clId="Web-{B78854CB-CB95-4371-A038-AB35C2EDD580}" dt="2020-12-17T21:48:07.392" v="2" actId="1076"/>
        <pc:sldMkLst>
          <pc:docMk/>
          <pc:sldMk cId="2150081664" sldId="341"/>
        </pc:sldMkLst>
        <pc:spChg chg="mod">
          <ac:chgData name="MITTON Irena (JRC-ISPRA-EXT)" userId="S::irena.mitton@ext.ec.europa.eu::341189e8-8b10-436c-9780-47030d9d3e30" providerId="AD" clId="Web-{B78854CB-CB95-4371-A038-AB35C2EDD580}" dt="2020-12-17T21:48:07.392" v="2" actId="1076"/>
          <ac:spMkLst>
            <pc:docMk/>
            <pc:sldMk cId="2150081664" sldId="341"/>
            <ac:spMk id="2" creationId="{7A567A51-6F52-47FA-8A79-FB5BDE15CE2D}"/>
          </ac:spMkLst>
        </pc:spChg>
        <pc:spChg chg="mod">
          <ac:chgData name="MITTON Irena (JRC-ISPRA-EXT)" userId="S::irena.mitton@ext.ec.europa.eu::341189e8-8b10-436c-9780-47030d9d3e30" providerId="AD" clId="Web-{B78854CB-CB95-4371-A038-AB35C2EDD580}" dt="2020-12-17T21:47:57.579" v="0" actId="1076"/>
          <ac:spMkLst>
            <pc:docMk/>
            <pc:sldMk cId="2150081664" sldId="341"/>
            <ac:spMk id="7" creationId="{5620BB91-34A6-40E9-80F3-9294CBF3EA7C}"/>
          </ac:spMkLst>
        </pc:spChg>
      </pc:sldChg>
    </pc:docChg>
  </pc:docChgLst>
  <pc:docChgLst>
    <pc:chgData name="MITTON Irena (JRC-ISPRA-EXT)" userId="S::irena.mitton@ext.ec.europa.eu::341189e8-8b10-436c-9780-47030d9d3e30" providerId="AD" clId="Web-{1CB60144-BD30-44AB-A0BF-D1C86C264FA3}"/>
    <pc:docChg chg="addSld delSld modSld">
      <pc:chgData name="MITTON Irena (JRC-ISPRA-EXT)" userId="S::irena.mitton@ext.ec.europa.eu::341189e8-8b10-436c-9780-47030d9d3e30" providerId="AD" clId="Web-{1CB60144-BD30-44AB-A0BF-D1C86C264FA3}" dt="2020-12-16T08:12:14.570" v="109" actId="1076"/>
      <pc:docMkLst>
        <pc:docMk/>
      </pc:docMkLst>
      <pc:sldChg chg="addSp delSp modSp">
        <pc:chgData name="MITTON Irena (JRC-ISPRA-EXT)" userId="S::irena.mitton@ext.ec.europa.eu::341189e8-8b10-436c-9780-47030d9d3e30" providerId="AD" clId="Web-{1CB60144-BD30-44AB-A0BF-D1C86C264FA3}" dt="2020-12-16T08:10:03.397" v="54" actId="14100"/>
        <pc:sldMkLst>
          <pc:docMk/>
          <pc:sldMk cId="284241931" sldId="331"/>
        </pc:sldMkLst>
        <pc:spChg chg="mod ord">
          <ac:chgData name="MITTON Irena (JRC-ISPRA-EXT)" userId="S::irena.mitton@ext.ec.europa.eu::341189e8-8b10-436c-9780-47030d9d3e30" providerId="AD" clId="Web-{1CB60144-BD30-44AB-A0BF-D1C86C264FA3}" dt="2020-12-16T08:08:42.802" v="44" actId="14100"/>
          <ac:spMkLst>
            <pc:docMk/>
            <pc:sldMk cId="284241931" sldId="331"/>
            <ac:spMk id="15" creationId="{27956EE8-F46E-4430-8E9C-7F618435C964}"/>
          </ac:spMkLst>
        </pc:spChg>
        <pc:spChg chg="mod ord">
          <ac:chgData name="MITTON Irena (JRC-ISPRA-EXT)" userId="S::irena.mitton@ext.ec.europa.eu::341189e8-8b10-436c-9780-47030d9d3e30" providerId="AD" clId="Web-{1CB60144-BD30-44AB-A0BF-D1C86C264FA3}" dt="2020-12-16T08:10:03.397" v="54" actId="14100"/>
          <ac:spMkLst>
            <pc:docMk/>
            <pc:sldMk cId="284241931" sldId="331"/>
            <ac:spMk id="16" creationId="{23245E04-8E32-495B-96E4-09CD5B5E0C13}"/>
          </ac:spMkLst>
        </pc:spChg>
        <pc:picChg chg="add mod">
          <ac:chgData name="MITTON Irena (JRC-ISPRA-EXT)" userId="S::irena.mitton@ext.ec.europa.eu::341189e8-8b10-436c-9780-47030d9d3e30" providerId="AD" clId="Web-{1CB60144-BD30-44AB-A0BF-D1C86C264FA3}" dt="2020-12-16T08:08:33.662" v="42" actId="14100"/>
          <ac:picMkLst>
            <pc:docMk/>
            <pc:sldMk cId="284241931" sldId="331"/>
            <ac:picMk id="2" creationId="{89E02975-CAD9-44AD-A244-E53BA0C77C37}"/>
          </ac:picMkLst>
        </pc:picChg>
        <pc:picChg chg="add mod ord">
          <ac:chgData name="MITTON Irena (JRC-ISPRA-EXT)" userId="S::irena.mitton@ext.ec.europa.eu::341189e8-8b10-436c-9780-47030d9d3e30" providerId="AD" clId="Web-{1CB60144-BD30-44AB-A0BF-D1C86C264FA3}" dt="2020-12-16T08:09:57.319" v="52"/>
          <ac:picMkLst>
            <pc:docMk/>
            <pc:sldMk cId="284241931" sldId="331"/>
            <ac:picMk id="4" creationId="{47ED4416-872C-43AE-9414-0B1D08E47555}"/>
          </ac:picMkLst>
        </pc:picChg>
        <pc:picChg chg="del">
          <ac:chgData name="MITTON Irena (JRC-ISPRA-EXT)" userId="S::irena.mitton@ext.ec.europa.eu::341189e8-8b10-436c-9780-47030d9d3e30" providerId="AD" clId="Web-{1CB60144-BD30-44AB-A0BF-D1C86C264FA3}" dt="2020-12-16T08:09:39.365" v="47"/>
          <ac:picMkLst>
            <pc:docMk/>
            <pc:sldMk cId="284241931" sldId="331"/>
            <ac:picMk id="12" creationId="{810E7622-9BDE-4A6C-B802-6DFB035269A1}"/>
          </ac:picMkLst>
        </pc:picChg>
        <pc:picChg chg="del">
          <ac:chgData name="MITTON Irena (JRC-ISPRA-EXT)" userId="S::irena.mitton@ext.ec.europa.eu::341189e8-8b10-436c-9780-47030d9d3e30" providerId="AD" clId="Web-{1CB60144-BD30-44AB-A0BF-D1C86C264FA3}" dt="2020-12-16T08:08:19.755" v="38"/>
          <ac:picMkLst>
            <pc:docMk/>
            <pc:sldMk cId="284241931" sldId="331"/>
            <ac:picMk id="14" creationId="{EED9E162-EDD9-4729-A60F-1AEC89DCD136}"/>
          </ac:picMkLst>
        </pc:picChg>
      </pc:sldChg>
      <pc:sldChg chg="addSp delSp modSp add replId">
        <pc:chgData name="MITTON Irena (JRC-ISPRA-EXT)" userId="S::irena.mitton@ext.ec.europa.eu::341189e8-8b10-436c-9780-47030d9d3e30" providerId="AD" clId="Web-{1CB60144-BD30-44AB-A0BF-D1C86C264FA3}" dt="2020-12-16T08:02:38.220" v="37" actId="14100"/>
        <pc:sldMkLst>
          <pc:docMk/>
          <pc:sldMk cId="2003590980" sldId="338"/>
        </pc:sldMkLst>
        <pc:spChg chg="mod">
          <ac:chgData name="MITTON Irena (JRC-ISPRA-EXT)" userId="S::irena.mitton@ext.ec.europa.eu::341189e8-8b10-436c-9780-47030d9d3e30" providerId="AD" clId="Web-{1CB60144-BD30-44AB-A0BF-D1C86C264FA3}" dt="2020-12-16T08:00:30.859" v="25" actId="20577"/>
          <ac:spMkLst>
            <pc:docMk/>
            <pc:sldMk cId="2003590980" sldId="338"/>
            <ac:spMk id="2" creationId="{00000000-0000-0000-0000-000000000000}"/>
          </ac:spMkLst>
        </pc:spChg>
        <pc:spChg chg="add mod">
          <ac:chgData name="MITTON Irena (JRC-ISPRA-EXT)" userId="S::irena.mitton@ext.ec.europa.eu::341189e8-8b10-436c-9780-47030d9d3e30" providerId="AD" clId="Web-{1CB60144-BD30-44AB-A0BF-D1C86C264FA3}" dt="2020-12-16T08:02:38.220" v="37" actId="14100"/>
          <ac:spMkLst>
            <pc:docMk/>
            <pc:sldMk cId="2003590980" sldId="338"/>
            <ac:spMk id="8" creationId="{200BAF7D-6CF5-43D0-9229-43992C4B2D79}"/>
          </ac:spMkLst>
        </pc:spChg>
        <pc:picChg chg="add del mod">
          <ac:chgData name="MITTON Irena (JRC-ISPRA-EXT)" userId="S::irena.mitton@ext.ec.europa.eu::341189e8-8b10-436c-9780-47030d9d3e30" providerId="AD" clId="Web-{1CB60144-BD30-44AB-A0BF-D1C86C264FA3}" dt="2020-12-16T08:02:11.298" v="31"/>
          <ac:picMkLst>
            <pc:docMk/>
            <pc:sldMk cId="2003590980" sldId="338"/>
            <ac:picMk id="4" creationId="{62A7346D-5EC1-43B4-9F20-41489AB5D589}"/>
          </ac:picMkLst>
        </pc:picChg>
        <pc:picChg chg="del">
          <ac:chgData name="MITTON Irena (JRC-ISPRA-EXT)" userId="S::irena.mitton@ext.ec.europa.eu::341189e8-8b10-436c-9780-47030d9d3e30" providerId="AD" clId="Web-{1CB60144-BD30-44AB-A0BF-D1C86C264FA3}" dt="2020-12-16T08:00:42.656" v="26"/>
          <ac:picMkLst>
            <pc:docMk/>
            <pc:sldMk cId="2003590980" sldId="338"/>
            <ac:picMk id="5" creationId="{3AE6C0A7-0F8C-4242-A277-2A3641B93163}"/>
          </ac:picMkLst>
        </pc:picChg>
        <pc:picChg chg="add mod">
          <ac:chgData name="MITTON Irena (JRC-ISPRA-EXT)" userId="S::irena.mitton@ext.ec.europa.eu::341189e8-8b10-436c-9780-47030d9d3e30" providerId="AD" clId="Web-{1CB60144-BD30-44AB-A0BF-D1C86C264FA3}" dt="2020-12-16T08:02:17.766" v="34" actId="14100"/>
          <ac:picMkLst>
            <pc:docMk/>
            <pc:sldMk cId="2003590980" sldId="338"/>
            <ac:picMk id="6" creationId="{4E8FF6B2-A851-4227-95CE-FC34830D3A90}"/>
          </ac:picMkLst>
        </pc:picChg>
      </pc:sldChg>
      <pc:sldChg chg="new del">
        <pc:chgData name="MITTON Irena (JRC-ISPRA-EXT)" userId="S::irena.mitton@ext.ec.europa.eu::341189e8-8b10-436c-9780-47030d9d3e30" providerId="AD" clId="Web-{1CB60144-BD30-44AB-A0BF-D1C86C264FA3}" dt="2020-12-16T07:56:57.591" v="1"/>
        <pc:sldMkLst>
          <pc:docMk/>
          <pc:sldMk cId="2921528313" sldId="338"/>
        </pc:sldMkLst>
      </pc:sldChg>
      <pc:sldChg chg="new del">
        <pc:chgData name="MITTON Irena (JRC-ISPRA-EXT)" userId="S::irena.mitton@ext.ec.europa.eu::341189e8-8b10-436c-9780-47030d9d3e30" providerId="AD" clId="Web-{1CB60144-BD30-44AB-A0BF-D1C86C264FA3}" dt="2020-12-16T08:10:40.069" v="56"/>
        <pc:sldMkLst>
          <pc:docMk/>
          <pc:sldMk cId="197993956" sldId="339"/>
        </pc:sldMkLst>
      </pc:sldChg>
      <pc:sldChg chg="delSp modSp add replId">
        <pc:chgData name="MITTON Irena (JRC-ISPRA-EXT)" userId="S::irena.mitton@ext.ec.europa.eu::341189e8-8b10-436c-9780-47030d9d3e30" providerId="AD" clId="Web-{1CB60144-BD30-44AB-A0BF-D1C86C264FA3}" dt="2020-12-16T08:12:14.570" v="109" actId="1076"/>
        <pc:sldMkLst>
          <pc:docMk/>
          <pc:sldMk cId="2143215350" sldId="339"/>
        </pc:sldMkLst>
        <pc:spChg chg="mod">
          <ac:chgData name="MITTON Irena (JRC-ISPRA-EXT)" userId="S::irena.mitton@ext.ec.europa.eu::341189e8-8b10-436c-9780-47030d9d3e30" providerId="AD" clId="Web-{1CB60144-BD30-44AB-A0BF-D1C86C264FA3}" dt="2020-12-16T08:12:14.570" v="109" actId="1076"/>
          <ac:spMkLst>
            <pc:docMk/>
            <pc:sldMk cId="2143215350" sldId="339"/>
            <ac:spMk id="15" creationId="{27956EE8-F46E-4430-8E9C-7F618435C964}"/>
          </ac:spMkLst>
        </pc:spChg>
        <pc:spChg chg="del">
          <ac:chgData name="MITTON Irena (JRC-ISPRA-EXT)" userId="S::irena.mitton@ext.ec.europa.eu::341189e8-8b10-436c-9780-47030d9d3e30" providerId="AD" clId="Web-{1CB60144-BD30-44AB-A0BF-D1C86C264FA3}" dt="2020-12-16T08:12:12.555" v="108"/>
          <ac:spMkLst>
            <pc:docMk/>
            <pc:sldMk cId="2143215350" sldId="339"/>
            <ac:spMk id="16" creationId="{23245E04-8E32-495B-96E4-09CD5B5E0C13}"/>
          </ac:spMkLst>
        </pc:spChg>
        <pc:graphicFrameChg chg="del mod modGraphic">
          <ac:chgData name="MITTON Irena (JRC-ISPRA-EXT)" userId="S::irena.mitton@ext.ec.europa.eu::341189e8-8b10-436c-9780-47030d9d3e30" providerId="AD" clId="Web-{1CB60144-BD30-44AB-A0BF-D1C86C264FA3}" dt="2020-12-16T08:12:07.867" v="105"/>
          <ac:graphicFrameMkLst>
            <pc:docMk/>
            <pc:sldMk cId="2143215350" sldId="339"/>
            <ac:graphicFrameMk id="9" creationId="{B822735D-AB1D-42FF-BB49-12B6B7A6EB41}"/>
          </ac:graphicFrameMkLst>
        </pc:graphicFrameChg>
        <pc:picChg chg="del">
          <ac:chgData name="MITTON Irena (JRC-ISPRA-EXT)" userId="S::irena.mitton@ext.ec.europa.eu::341189e8-8b10-436c-9780-47030d9d3e30" providerId="AD" clId="Web-{1CB60144-BD30-44AB-A0BF-D1C86C264FA3}" dt="2020-12-16T08:12:10.586" v="107"/>
          <ac:picMkLst>
            <pc:docMk/>
            <pc:sldMk cId="2143215350" sldId="339"/>
            <ac:picMk id="2" creationId="{7D2244F0-5DF2-473E-8B60-07009A288469}"/>
          </ac:picMkLst>
        </pc:picChg>
        <pc:picChg chg="del">
          <ac:chgData name="MITTON Irena (JRC-ISPRA-EXT)" userId="S::irena.mitton@ext.ec.europa.eu::341189e8-8b10-436c-9780-47030d9d3e30" providerId="AD" clId="Web-{1CB60144-BD30-44AB-A0BF-D1C86C264FA3}" dt="2020-12-16T08:12:09.149" v="106"/>
          <ac:picMkLst>
            <pc:docMk/>
            <pc:sldMk cId="2143215350" sldId="339"/>
            <ac:picMk id="4" creationId="{F2004511-FE3E-481A-9056-583F0A104B90}"/>
          </ac:picMkLst>
        </pc:picChg>
      </pc:sldChg>
    </pc:docChg>
  </pc:docChgLst>
  <pc:docChgLst>
    <pc:chgData name="MITTON Irena (JRC-ISPRA-EXT)" userId="S::irena.mitton@ext.ec.europa.eu::341189e8-8b10-436c-9780-47030d9d3e30" providerId="AD" clId="Web-{70D0B80A-5944-4BE4-B727-D6264135EADA}"/>
    <pc:docChg chg="addSld modSld sldOrd">
      <pc:chgData name="MITTON Irena (JRC-ISPRA-EXT)" userId="S::irena.mitton@ext.ec.europa.eu::341189e8-8b10-436c-9780-47030d9d3e30" providerId="AD" clId="Web-{70D0B80A-5944-4BE4-B727-D6264135EADA}" dt="2020-10-14T10:32:50.639" v="130" actId="1076"/>
      <pc:docMkLst>
        <pc:docMk/>
      </pc:docMkLst>
      <pc:sldChg chg="addSp delSp modSp add ord replId">
        <pc:chgData name="MITTON Irena (JRC-ISPRA-EXT)" userId="S::irena.mitton@ext.ec.europa.eu::341189e8-8b10-436c-9780-47030d9d3e30" providerId="AD" clId="Web-{70D0B80A-5944-4BE4-B727-D6264135EADA}" dt="2020-10-14T10:32:50.639" v="130" actId="1076"/>
        <pc:sldMkLst>
          <pc:docMk/>
          <pc:sldMk cId="3447677266" sldId="321"/>
        </pc:sldMkLst>
        <pc:spChg chg="mod">
          <ac:chgData name="MITTON Irena (JRC-ISPRA-EXT)" userId="S::irena.mitton@ext.ec.europa.eu::341189e8-8b10-436c-9780-47030d9d3e30" providerId="AD" clId="Web-{70D0B80A-5944-4BE4-B727-D6264135EADA}" dt="2020-10-14T10:27:21.806" v="40" actId="20577"/>
          <ac:spMkLst>
            <pc:docMk/>
            <pc:sldMk cId="3447677266" sldId="321"/>
            <ac:spMk id="3" creationId="{00000000-0000-0000-0000-000000000000}"/>
          </ac:spMkLst>
        </pc:spChg>
        <pc:spChg chg="add mod">
          <ac:chgData name="MITTON Irena (JRC-ISPRA-EXT)" userId="S::irena.mitton@ext.ec.europa.eu::341189e8-8b10-436c-9780-47030d9d3e30" providerId="AD" clId="Web-{70D0B80A-5944-4BE4-B727-D6264135EADA}" dt="2020-10-14T10:32:47.249" v="129" actId="20577"/>
          <ac:spMkLst>
            <pc:docMk/>
            <pc:sldMk cId="3447677266" sldId="321"/>
            <ac:spMk id="5" creationId="{533BAD70-4773-4C34-B994-C6A40A0B8F16}"/>
          </ac:spMkLst>
        </pc:spChg>
        <pc:picChg chg="del">
          <ac:chgData name="MITTON Irena (JRC-ISPRA-EXT)" userId="S::irena.mitton@ext.ec.europa.eu::341189e8-8b10-436c-9780-47030d9d3e30" providerId="AD" clId="Web-{70D0B80A-5944-4BE4-B727-D6264135EADA}" dt="2020-10-14T10:27:26.947" v="41"/>
          <ac:picMkLst>
            <pc:docMk/>
            <pc:sldMk cId="3447677266" sldId="321"/>
            <ac:picMk id="4" creationId="{00000000-0000-0000-0000-000000000000}"/>
          </ac:picMkLst>
        </pc:picChg>
        <pc:picChg chg="add mod">
          <ac:chgData name="MITTON Irena (JRC-ISPRA-EXT)" userId="S::irena.mitton@ext.ec.europa.eu::341189e8-8b10-436c-9780-47030d9d3e30" providerId="AD" clId="Web-{70D0B80A-5944-4BE4-B727-D6264135EADA}" dt="2020-10-14T10:32:50.639" v="130" actId="1076"/>
          <ac:picMkLst>
            <pc:docMk/>
            <pc:sldMk cId="3447677266" sldId="321"/>
            <ac:picMk id="6" creationId="{A92355CC-E332-4991-A4B5-D3973F99CD1A}"/>
          </ac:picMkLst>
        </pc:picChg>
      </pc:sldChg>
    </pc:docChg>
  </pc:docChgLst>
  <pc:docChgLst>
    <pc:chgData name="SCHADE Sven (JRC-ISPRA)" userId="S::s.schade@ec.europa.eu::62a4ab45-d2d6-4e66-8a4a-9a04602d37ec" providerId="AD" clId="Web-{FE3FE271-3C33-42F0-A4E3-D2F268CB9629}"/>
    <pc:docChg chg="modSld">
      <pc:chgData name="SCHADE Sven (JRC-ISPRA)" userId="S::s.schade@ec.europa.eu::62a4ab45-d2d6-4e66-8a4a-9a04602d37ec" providerId="AD" clId="Web-{FE3FE271-3C33-42F0-A4E3-D2F268CB9629}" dt="2020-12-14T08:13:24.251" v="5" actId="20577"/>
      <pc:docMkLst>
        <pc:docMk/>
      </pc:docMkLst>
      <pc:sldChg chg="modSp">
        <pc:chgData name="SCHADE Sven (JRC-ISPRA)" userId="S::s.schade@ec.europa.eu::62a4ab45-d2d6-4e66-8a4a-9a04602d37ec" providerId="AD" clId="Web-{FE3FE271-3C33-42F0-A4E3-D2F268CB9629}" dt="2020-12-14T08:13:24.251" v="5" actId="20577"/>
        <pc:sldMkLst>
          <pc:docMk/>
          <pc:sldMk cId="4275095597" sldId="303"/>
        </pc:sldMkLst>
        <pc:spChg chg="mod">
          <ac:chgData name="SCHADE Sven (JRC-ISPRA)" userId="S::s.schade@ec.europa.eu::62a4ab45-d2d6-4e66-8a4a-9a04602d37ec" providerId="AD" clId="Web-{FE3FE271-3C33-42F0-A4E3-D2F268CB9629}" dt="2020-12-14T08:13:24.251" v="5" actId="20577"/>
          <ac:spMkLst>
            <pc:docMk/>
            <pc:sldMk cId="4275095597" sldId="303"/>
            <ac:spMk id="2" creationId="{00000000-0000-0000-0000-000000000000}"/>
          </ac:spMkLst>
        </pc:spChg>
      </pc:sldChg>
    </pc:docChg>
  </pc:docChgLst>
  <pc:docChgLst>
    <pc:chgData name="MITTON Irena (JRC-ISPRA-EXT)" userId="S::irena.mitton@ext.ec.europa.eu::341189e8-8b10-436c-9780-47030d9d3e30" providerId="AD" clId="Web-{389A708D-34A6-40AF-9A01-7CC300AF61FD}"/>
    <pc:docChg chg="addSld delSld modSld">
      <pc:chgData name="MITTON Irena (JRC-ISPRA-EXT)" userId="S::irena.mitton@ext.ec.europa.eu::341189e8-8b10-436c-9780-47030d9d3e30" providerId="AD" clId="Web-{389A708D-34A6-40AF-9A01-7CC300AF61FD}" dt="2020-12-14T07:13:44.645" v="317" actId="1076"/>
      <pc:docMkLst>
        <pc:docMk/>
      </pc:docMkLst>
      <pc:sldChg chg="addSp delSp modSp">
        <pc:chgData name="MITTON Irena (JRC-ISPRA-EXT)" userId="S::irena.mitton@ext.ec.europa.eu::341189e8-8b10-436c-9780-47030d9d3e30" providerId="AD" clId="Web-{389A708D-34A6-40AF-9A01-7CC300AF61FD}" dt="2020-12-14T07:04:44.644" v="102" actId="1076"/>
        <pc:sldMkLst>
          <pc:docMk/>
          <pc:sldMk cId="284241931" sldId="331"/>
        </pc:sldMkLst>
        <pc:spChg chg="del">
          <ac:chgData name="MITTON Irena (JRC-ISPRA-EXT)" userId="S::irena.mitton@ext.ec.europa.eu::341189e8-8b10-436c-9780-47030d9d3e30" providerId="AD" clId="Web-{389A708D-34A6-40AF-9A01-7CC300AF61FD}" dt="2020-12-14T06:47:50.614" v="0"/>
          <ac:spMkLst>
            <pc:docMk/>
            <pc:sldMk cId="284241931" sldId="331"/>
            <ac:spMk id="2" creationId="{99181F94-94A2-4A65-8BAA-01667155974F}"/>
          </ac:spMkLst>
        </pc:spChg>
        <pc:spChg chg="add del mod">
          <ac:chgData name="MITTON Irena (JRC-ISPRA-EXT)" userId="S::irena.mitton@ext.ec.europa.eu::341189e8-8b10-436c-9780-47030d9d3e30" providerId="AD" clId="Web-{389A708D-34A6-40AF-9A01-7CC300AF61FD}" dt="2020-12-14T06:52:59.633" v="4"/>
          <ac:spMkLst>
            <pc:docMk/>
            <pc:sldMk cId="284241931" sldId="331"/>
            <ac:spMk id="6" creationId="{E66FB6EE-993F-4F98-9512-CA161720391D}"/>
          </ac:spMkLst>
        </pc:spChg>
        <pc:spChg chg="add del mod">
          <ac:chgData name="MITTON Irena (JRC-ISPRA-EXT)" userId="S::irena.mitton@ext.ec.europa.eu::341189e8-8b10-436c-9780-47030d9d3e30" providerId="AD" clId="Web-{389A708D-34A6-40AF-9A01-7CC300AF61FD}" dt="2020-12-14T06:55:07.877" v="27"/>
          <ac:spMkLst>
            <pc:docMk/>
            <pc:sldMk cId="284241931" sldId="331"/>
            <ac:spMk id="11" creationId="{3274F59F-9612-41C9-9394-890DC0ED8BCE}"/>
          </ac:spMkLst>
        </pc:spChg>
        <pc:spChg chg="add del mod">
          <ac:chgData name="MITTON Irena (JRC-ISPRA-EXT)" userId="S::irena.mitton@ext.ec.europa.eu::341189e8-8b10-436c-9780-47030d9d3e30" providerId="AD" clId="Web-{389A708D-34A6-40AF-9A01-7CC300AF61FD}" dt="2020-12-14T07:04:39.425" v="101"/>
          <ac:spMkLst>
            <pc:docMk/>
            <pc:sldMk cId="284241931" sldId="331"/>
            <ac:spMk id="13" creationId="{B41081BE-B2D7-48D4-A84F-F643FC4693F4}"/>
          </ac:spMkLst>
        </pc:spChg>
        <pc:spChg chg="add mod">
          <ac:chgData name="MITTON Irena (JRC-ISPRA-EXT)" userId="S::irena.mitton@ext.ec.europa.eu::341189e8-8b10-436c-9780-47030d9d3e30" providerId="AD" clId="Web-{389A708D-34A6-40AF-9A01-7CC300AF61FD}" dt="2020-12-14T07:04:32.643" v="99" actId="14100"/>
          <ac:spMkLst>
            <pc:docMk/>
            <pc:sldMk cId="284241931" sldId="331"/>
            <ac:spMk id="15" creationId="{27956EE8-F46E-4430-8E9C-7F618435C964}"/>
          </ac:spMkLst>
        </pc:spChg>
        <pc:spChg chg="add mod">
          <ac:chgData name="MITTON Irena (JRC-ISPRA-EXT)" userId="S::irena.mitton@ext.ec.europa.eu::341189e8-8b10-436c-9780-47030d9d3e30" providerId="AD" clId="Web-{389A708D-34A6-40AF-9A01-7CC300AF61FD}" dt="2020-12-14T07:04:44.644" v="102" actId="1076"/>
          <ac:spMkLst>
            <pc:docMk/>
            <pc:sldMk cId="284241931" sldId="331"/>
            <ac:spMk id="16" creationId="{23245E04-8E32-495B-96E4-09CD5B5E0C13}"/>
          </ac:spMkLst>
        </pc:spChg>
        <pc:graphicFrameChg chg="add del mod ord modGraphic">
          <ac:chgData name="MITTON Irena (JRC-ISPRA-EXT)" userId="S::irena.mitton@ext.ec.europa.eu::341189e8-8b10-436c-9780-47030d9d3e30" providerId="AD" clId="Web-{389A708D-34A6-40AF-9A01-7CC300AF61FD}" dt="2020-12-14T06:53:10.712" v="6"/>
          <ac:graphicFrameMkLst>
            <pc:docMk/>
            <pc:sldMk cId="284241931" sldId="331"/>
            <ac:graphicFrameMk id="7" creationId="{9F56B6AB-2780-42D0-BEF9-9E2C825332B6}"/>
          </ac:graphicFrameMkLst>
        </pc:graphicFrameChg>
        <pc:graphicFrameChg chg="add mod modGraphic">
          <ac:chgData name="MITTON Irena (JRC-ISPRA-EXT)" userId="S::irena.mitton@ext.ec.europa.eu::341189e8-8b10-436c-9780-47030d9d3e30" providerId="AD" clId="Web-{389A708D-34A6-40AF-9A01-7CC300AF61FD}" dt="2020-12-14T07:01:44.352" v="73" actId="1076"/>
          <ac:graphicFrameMkLst>
            <pc:docMk/>
            <pc:sldMk cId="284241931" sldId="331"/>
            <ac:graphicFrameMk id="9" creationId="{B822735D-AB1D-42FF-BB49-12B6B7A6EB41}"/>
          </ac:graphicFrameMkLst>
        </pc:graphicFrameChg>
        <pc:picChg chg="add del mod ord">
          <ac:chgData name="MITTON Irena (JRC-ISPRA-EXT)" userId="S::irena.mitton@ext.ec.europa.eu::341189e8-8b10-436c-9780-47030d9d3e30" providerId="AD" clId="Web-{389A708D-34A6-40AF-9A01-7CC300AF61FD}" dt="2020-12-14T06:48:24.179" v="3"/>
          <ac:picMkLst>
            <pc:docMk/>
            <pc:sldMk cId="284241931" sldId="331"/>
            <ac:picMk id="4" creationId="{AD0B0DA6-70C0-4644-B552-4560408F1010}"/>
          </ac:picMkLst>
        </pc:picChg>
        <pc:picChg chg="add mod modCrop">
          <ac:chgData name="MITTON Irena (JRC-ISPRA-EXT)" userId="S::irena.mitton@ext.ec.europa.eu::341189e8-8b10-436c-9780-47030d9d3e30" providerId="AD" clId="Web-{389A708D-34A6-40AF-9A01-7CC300AF61FD}" dt="2020-12-14T07:01:47.290" v="74" actId="1076"/>
          <ac:picMkLst>
            <pc:docMk/>
            <pc:sldMk cId="284241931" sldId="331"/>
            <ac:picMk id="12" creationId="{810E7622-9BDE-4A6C-B802-6DFB035269A1}"/>
          </ac:picMkLst>
        </pc:picChg>
        <pc:picChg chg="add mod">
          <ac:chgData name="MITTON Irena (JRC-ISPRA-EXT)" userId="S::irena.mitton@ext.ec.europa.eu::341189e8-8b10-436c-9780-47030d9d3e30" providerId="AD" clId="Web-{389A708D-34A6-40AF-9A01-7CC300AF61FD}" dt="2020-12-14T07:01:56.728" v="76" actId="1076"/>
          <ac:picMkLst>
            <pc:docMk/>
            <pc:sldMk cId="284241931" sldId="331"/>
            <ac:picMk id="14" creationId="{EED9E162-EDD9-4729-A60F-1AEC89DCD136}"/>
          </ac:picMkLst>
        </pc:picChg>
      </pc:sldChg>
      <pc:sldChg chg="addSp modSp add replId">
        <pc:chgData name="MITTON Irena (JRC-ISPRA-EXT)" userId="S::irena.mitton@ext.ec.europa.eu::341189e8-8b10-436c-9780-47030d9d3e30" providerId="AD" clId="Web-{389A708D-34A6-40AF-9A01-7CC300AF61FD}" dt="2020-12-14T07:13:44.645" v="317" actId="1076"/>
        <pc:sldMkLst>
          <pc:docMk/>
          <pc:sldMk cId="2254256176" sldId="335"/>
        </pc:sldMkLst>
        <pc:spChg chg="add mod">
          <ac:chgData name="MITTON Irena (JRC-ISPRA-EXT)" userId="S::irena.mitton@ext.ec.europa.eu::341189e8-8b10-436c-9780-47030d9d3e30" providerId="AD" clId="Web-{389A708D-34A6-40AF-9A01-7CC300AF61FD}" dt="2020-12-14T07:12:58.424" v="309" actId="14100"/>
          <ac:spMkLst>
            <pc:docMk/>
            <pc:sldMk cId="2254256176" sldId="335"/>
            <ac:spMk id="2" creationId="{B2A7D842-7921-4598-AAA6-D6A52A7E2F4D}"/>
          </ac:spMkLst>
        </pc:spChg>
        <pc:spChg chg="add mod">
          <ac:chgData name="MITTON Irena (JRC-ISPRA-EXT)" userId="S::irena.mitton@ext.ec.europa.eu::341189e8-8b10-436c-9780-47030d9d3e30" providerId="AD" clId="Web-{389A708D-34A6-40AF-9A01-7CC300AF61FD}" dt="2020-12-14T07:13:00.783" v="310" actId="1076"/>
          <ac:spMkLst>
            <pc:docMk/>
            <pc:sldMk cId="2254256176" sldId="335"/>
            <ac:spMk id="7" creationId="{3FB0ABE5-5C8D-4ECC-BA42-2E5553B36EFA}"/>
          </ac:spMkLst>
        </pc:spChg>
        <pc:spChg chg="add mod">
          <ac:chgData name="MITTON Irena (JRC-ISPRA-EXT)" userId="S::irena.mitton@ext.ec.europa.eu::341189e8-8b10-436c-9780-47030d9d3e30" providerId="AD" clId="Web-{389A708D-34A6-40AF-9A01-7CC300AF61FD}" dt="2020-12-14T07:11:34.919" v="149" actId="14100"/>
          <ac:spMkLst>
            <pc:docMk/>
            <pc:sldMk cId="2254256176" sldId="335"/>
            <ac:spMk id="9" creationId="{12301C0F-B67E-42CC-9F9B-9C06CE3B18CA}"/>
          </ac:spMkLst>
        </pc:spChg>
        <pc:spChg chg="add mod">
          <ac:chgData name="MITTON Irena (JRC-ISPRA-EXT)" userId="S::irena.mitton@ext.ec.europa.eu::341189e8-8b10-436c-9780-47030d9d3e30" providerId="AD" clId="Web-{389A708D-34A6-40AF-9A01-7CC300AF61FD}" dt="2020-12-14T07:12:50.314" v="307" actId="1076"/>
          <ac:spMkLst>
            <pc:docMk/>
            <pc:sldMk cId="2254256176" sldId="335"/>
            <ac:spMk id="10" creationId="{D360AF45-D324-4B1F-9606-A11EAB1A1D81}"/>
          </ac:spMkLst>
        </pc:spChg>
        <pc:spChg chg="add mod">
          <ac:chgData name="MITTON Irena (JRC-ISPRA-EXT)" userId="S::irena.mitton@ext.ec.europa.eu::341189e8-8b10-436c-9780-47030d9d3e30" providerId="AD" clId="Web-{389A708D-34A6-40AF-9A01-7CC300AF61FD}" dt="2020-12-14T07:13:20.878" v="313" actId="14100"/>
          <ac:spMkLst>
            <pc:docMk/>
            <pc:sldMk cId="2254256176" sldId="335"/>
            <ac:spMk id="12" creationId="{84D18162-0BEC-443E-8AD3-FD6898681662}"/>
          </ac:spMkLst>
        </pc:spChg>
        <pc:spChg chg="add mod">
          <ac:chgData name="MITTON Irena (JRC-ISPRA-EXT)" userId="S::irena.mitton@ext.ec.europa.eu::341189e8-8b10-436c-9780-47030d9d3e30" providerId="AD" clId="Web-{389A708D-34A6-40AF-9A01-7CC300AF61FD}" dt="2020-12-14T07:13:44.645" v="317" actId="1076"/>
          <ac:spMkLst>
            <pc:docMk/>
            <pc:sldMk cId="2254256176" sldId="335"/>
            <ac:spMk id="14" creationId="{959BB014-5920-4909-9368-805718FC4898}"/>
          </ac:spMkLst>
        </pc:spChg>
      </pc:sldChg>
      <pc:sldChg chg="delSp modSp add del replId">
        <pc:chgData name="MITTON Irena (JRC-ISPRA-EXT)" userId="S::irena.mitton@ext.ec.europa.eu::341189e8-8b10-436c-9780-47030d9d3e30" providerId="AD" clId="Web-{389A708D-34A6-40AF-9A01-7CC300AF61FD}" dt="2020-12-14T07:04:57.223" v="104"/>
        <pc:sldMkLst>
          <pc:docMk/>
          <pc:sldMk cId="615059125" sldId="336"/>
        </pc:sldMkLst>
        <pc:graphicFrameChg chg="mod modGraphic">
          <ac:chgData name="MITTON Irena (JRC-ISPRA-EXT)" userId="S::irena.mitton@ext.ec.europa.eu::341189e8-8b10-436c-9780-47030d9d3e30" providerId="AD" clId="Web-{389A708D-34A6-40AF-9A01-7CC300AF61FD}" dt="2020-12-14T07:02:55.794" v="88"/>
          <ac:graphicFrameMkLst>
            <pc:docMk/>
            <pc:sldMk cId="615059125" sldId="336"/>
            <ac:graphicFrameMk id="9" creationId="{B822735D-AB1D-42FF-BB49-12B6B7A6EB41}"/>
          </ac:graphicFrameMkLst>
        </pc:graphicFrameChg>
        <pc:picChg chg="del">
          <ac:chgData name="MITTON Irena (JRC-ISPRA-EXT)" userId="S::irena.mitton@ext.ec.europa.eu::341189e8-8b10-436c-9780-47030d9d3e30" providerId="AD" clId="Web-{389A708D-34A6-40AF-9A01-7CC300AF61FD}" dt="2020-12-14T07:03:03.466" v="90"/>
          <ac:picMkLst>
            <pc:docMk/>
            <pc:sldMk cId="615059125" sldId="336"/>
            <ac:picMk id="12" creationId="{810E7622-9BDE-4A6C-B802-6DFB035269A1}"/>
          </ac:picMkLst>
        </pc:picChg>
        <pc:picChg chg="del">
          <ac:chgData name="MITTON Irena (JRC-ISPRA-EXT)" userId="S::irena.mitton@ext.ec.europa.eu::341189e8-8b10-436c-9780-47030d9d3e30" providerId="AD" clId="Web-{389A708D-34A6-40AF-9A01-7CC300AF61FD}" dt="2020-12-14T07:03:02.528" v="89"/>
          <ac:picMkLst>
            <pc:docMk/>
            <pc:sldMk cId="615059125" sldId="336"/>
            <ac:picMk id="14" creationId="{EED9E162-EDD9-4729-A60F-1AEC89DCD136}"/>
          </ac:picMkLst>
        </pc:picChg>
      </pc:sldChg>
      <pc:sldChg chg="addSp delSp modSp add replId">
        <pc:chgData name="MITTON Irena (JRC-ISPRA-EXT)" userId="S::irena.mitton@ext.ec.europa.eu::341189e8-8b10-436c-9780-47030d9d3e30" providerId="AD" clId="Web-{389A708D-34A6-40AF-9A01-7CC300AF61FD}" dt="2020-12-14T07:10:14.539" v="136" actId="1076"/>
        <pc:sldMkLst>
          <pc:docMk/>
          <pc:sldMk cId="2083200224" sldId="337"/>
        </pc:sldMkLst>
        <pc:spChg chg="mod">
          <ac:chgData name="MITTON Irena (JRC-ISPRA-EXT)" userId="S::irena.mitton@ext.ec.europa.eu::341189e8-8b10-436c-9780-47030d9d3e30" providerId="AD" clId="Web-{389A708D-34A6-40AF-9A01-7CC300AF61FD}" dt="2020-12-14T07:10:14.539" v="136" actId="1076"/>
          <ac:spMkLst>
            <pc:docMk/>
            <pc:sldMk cId="2083200224" sldId="337"/>
            <ac:spMk id="15" creationId="{27956EE8-F46E-4430-8E9C-7F618435C964}"/>
          </ac:spMkLst>
        </pc:spChg>
        <pc:spChg chg="mod">
          <ac:chgData name="MITTON Irena (JRC-ISPRA-EXT)" userId="S::irena.mitton@ext.ec.europa.eu::341189e8-8b10-436c-9780-47030d9d3e30" providerId="AD" clId="Web-{389A708D-34A6-40AF-9A01-7CC300AF61FD}" dt="2020-12-14T07:06:35.745" v="130" actId="1076"/>
          <ac:spMkLst>
            <pc:docMk/>
            <pc:sldMk cId="2083200224" sldId="337"/>
            <ac:spMk id="16" creationId="{23245E04-8E32-495B-96E4-09CD5B5E0C13}"/>
          </ac:spMkLst>
        </pc:spChg>
        <pc:graphicFrameChg chg="mod modGraphic">
          <ac:chgData name="MITTON Irena (JRC-ISPRA-EXT)" userId="S::irena.mitton@ext.ec.europa.eu::341189e8-8b10-436c-9780-47030d9d3e30" providerId="AD" clId="Web-{389A708D-34A6-40AF-9A01-7CC300AF61FD}" dt="2020-12-14T07:05:22.584" v="121"/>
          <ac:graphicFrameMkLst>
            <pc:docMk/>
            <pc:sldMk cId="2083200224" sldId="337"/>
            <ac:graphicFrameMk id="9" creationId="{B822735D-AB1D-42FF-BB49-12B6B7A6EB41}"/>
          </ac:graphicFrameMkLst>
        </pc:graphicFrameChg>
        <pc:picChg chg="add mod ord">
          <ac:chgData name="MITTON Irena (JRC-ISPRA-EXT)" userId="S::irena.mitton@ext.ec.europa.eu::341189e8-8b10-436c-9780-47030d9d3e30" providerId="AD" clId="Web-{389A708D-34A6-40AF-9A01-7CC300AF61FD}" dt="2020-12-14T07:06:35.729" v="129" actId="1076"/>
          <ac:picMkLst>
            <pc:docMk/>
            <pc:sldMk cId="2083200224" sldId="337"/>
            <ac:picMk id="2" creationId="{7D2244F0-5DF2-473E-8B60-07009A288469}"/>
          </ac:picMkLst>
        </pc:picChg>
        <pc:picChg chg="add mod ord">
          <ac:chgData name="MITTON Irena (JRC-ISPRA-EXT)" userId="S::irena.mitton@ext.ec.europa.eu::341189e8-8b10-436c-9780-47030d9d3e30" providerId="AD" clId="Web-{389A708D-34A6-40AF-9A01-7CC300AF61FD}" dt="2020-12-14T07:10:07.929" v="135" actId="1076"/>
          <ac:picMkLst>
            <pc:docMk/>
            <pc:sldMk cId="2083200224" sldId="337"/>
            <ac:picMk id="4" creationId="{F2004511-FE3E-481A-9056-583F0A104B90}"/>
          </ac:picMkLst>
        </pc:picChg>
        <pc:picChg chg="del">
          <ac:chgData name="MITTON Irena (JRC-ISPRA-EXT)" userId="S::irena.mitton@ext.ec.europa.eu::341189e8-8b10-436c-9780-47030d9d3e30" providerId="AD" clId="Web-{389A708D-34A6-40AF-9A01-7CC300AF61FD}" dt="2020-12-14T07:05:02.286" v="105"/>
          <ac:picMkLst>
            <pc:docMk/>
            <pc:sldMk cId="2083200224" sldId="337"/>
            <ac:picMk id="12" creationId="{810E7622-9BDE-4A6C-B802-6DFB035269A1}"/>
          </ac:picMkLst>
        </pc:picChg>
        <pc:picChg chg="del">
          <ac:chgData name="MITTON Irena (JRC-ISPRA-EXT)" userId="S::irena.mitton@ext.ec.europa.eu::341189e8-8b10-436c-9780-47030d9d3e30" providerId="AD" clId="Web-{389A708D-34A6-40AF-9A01-7CC300AF61FD}" dt="2020-12-14T07:05:03.223" v="106"/>
          <ac:picMkLst>
            <pc:docMk/>
            <pc:sldMk cId="2083200224" sldId="337"/>
            <ac:picMk id="14" creationId="{EED9E162-EDD9-4729-A60F-1AEC89DCD136}"/>
          </ac:picMkLst>
        </pc:picChg>
      </pc:sldChg>
    </pc:docChg>
  </pc:docChgLst>
  <pc:docChgLst>
    <pc:chgData name="MITTON Irena (JRC-ISPRA-EXT)" userId="S::irena.mitton@ext.ec.europa.eu::341189e8-8b10-436c-9780-47030d9d3e30" providerId="AD" clId="Web-{481B1C79-4DBA-4CFD-8EB6-70647F02DA76}"/>
    <pc:docChg chg="addSld modSld sldOrd">
      <pc:chgData name="MITTON Irena (JRC-ISPRA-EXT)" userId="S::irena.mitton@ext.ec.europa.eu::341189e8-8b10-436c-9780-47030d9d3e30" providerId="AD" clId="Web-{481B1C79-4DBA-4CFD-8EB6-70647F02DA76}" dt="2020-10-14T13:05:45.852" v="103" actId="20577"/>
      <pc:docMkLst>
        <pc:docMk/>
      </pc:docMkLst>
      <pc:sldChg chg="modSp">
        <pc:chgData name="MITTON Irena (JRC-ISPRA-EXT)" userId="S::irena.mitton@ext.ec.europa.eu::341189e8-8b10-436c-9780-47030d9d3e30" providerId="AD" clId="Web-{481B1C79-4DBA-4CFD-8EB6-70647F02DA76}" dt="2020-10-14T13:04:55.835" v="43" actId="20577"/>
        <pc:sldMkLst>
          <pc:docMk/>
          <pc:sldMk cId="3447677266" sldId="321"/>
        </pc:sldMkLst>
        <pc:spChg chg="mod">
          <ac:chgData name="MITTON Irena (JRC-ISPRA-EXT)" userId="S::irena.mitton@ext.ec.europa.eu::341189e8-8b10-436c-9780-47030d9d3e30" providerId="AD" clId="Web-{481B1C79-4DBA-4CFD-8EB6-70647F02DA76}" dt="2020-10-14T13:04:55.835" v="43" actId="20577"/>
          <ac:spMkLst>
            <pc:docMk/>
            <pc:sldMk cId="3447677266" sldId="321"/>
            <ac:spMk id="3" creationId="{00000000-0000-0000-0000-000000000000}"/>
          </ac:spMkLst>
        </pc:spChg>
      </pc:sldChg>
      <pc:sldChg chg="modSp">
        <pc:chgData name="MITTON Irena (JRC-ISPRA-EXT)" userId="S::irena.mitton@ext.ec.europa.eu::341189e8-8b10-436c-9780-47030d9d3e30" providerId="AD" clId="Web-{481B1C79-4DBA-4CFD-8EB6-70647F02DA76}" dt="2020-10-14T13:05:06.554" v="57" actId="20577"/>
        <pc:sldMkLst>
          <pc:docMk/>
          <pc:sldMk cId="3862631657" sldId="322"/>
        </pc:sldMkLst>
        <pc:spChg chg="mod">
          <ac:chgData name="MITTON Irena (JRC-ISPRA-EXT)" userId="S::irena.mitton@ext.ec.europa.eu::341189e8-8b10-436c-9780-47030d9d3e30" providerId="AD" clId="Web-{481B1C79-4DBA-4CFD-8EB6-70647F02DA76}" dt="2020-10-14T13:05:06.554" v="57" actId="20577"/>
          <ac:spMkLst>
            <pc:docMk/>
            <pc:sldMk cId="3862631657" sldId="322"/>
            <ac:spMk id="3" creationId="{00000000-0000-0000-0000-000000000000}"/>
          </ac:spMkLst>
        </pc:spChg>
      </pc:sldChg>
      <pc:sldChg chg="delSp modSp add replId">
        <pc:chgData name="MITTON Irena (JRC-ISPRA-EXT)" userId="S::irena.mitton@ext.ec.europa.eu::341189e8-8b10-436c-9780-47030d9d3e30" providerId="AD" clId="Web-{481B1C79-4DBA-4CFD-8EB6-70647F02DA76}" dt="2020-10-14T13:05:45.852" v="103" actId="20577"/>
        <pc:sldMkLst>
          <pc:docMk/>
          <pc:sldMk cId="3500296089" sldId="323"/>
        </pc:sldMkLst>
        <pc:spChg chg="mod">
          <ac:chgData name="MITTON Irena (JRC-ISPRA-EXT)" userId="S::irena.mitton@ext.ec.europa.eu::341189e8-8b10-436c-9780-47030d9d3e30" providerId="AD" clId="Web-{481B1C79-4DBA-4CFD-8EB6-70647F02DA76}" dt="2020-10-14T13:05:45.852" v="103" actId="20577"/>
          <ac:spMkLst>
            <pc:docMk/>
            <pc:sldMk cId="3500296089" sldId="323"/>
            <ac:spMk id="3" creationId="{00000000-0000-0000-0000-000000000000}"/>
          </ac:spMkLst>
        </pc:spChg>
        <pc:spChg chg="mod">
          <ac:chgData name="MITTON Irena (JRC-ISPRA-EXT)" userId="S::irena.mitton@ext.ec.europa.eu::341189e8-8b10-436c-9780-47030d9d3e30" providerId="AD" clId="Web-{481B1C79-4DBA-4CFD-8EB6-70647F02DA76}" dt="2020-10-14T13:02:32.396" v="17" actId="20577"/>
          <ac:spMkLst>
            <pc:docMk/>
            <pc:sldMk cId="3500296089" sldId="323"/>
            <ac:spMk id="5" creationId="{533BAD70-4773-4C34-B994-C6A40A0B8F16}"/>
          </ac:spMkLst>
        </pc:spChg>
        <pc:picChg chg="del">
          <ac:chgData name="MITTON Irena (JRC-ISPRA-EXT)" userId="S::irena.mitton@ext.ec.europa.eu::341189e8-8b10-436c-9780-47030d9d3e30" providerId="AD" clId="Web-{481B1C79-4DBA-4CFD-8EB6-70647F02DA76}" dt="2020-10-14T13:03:57.350" v="23"/>
          <ac:picMkLst>
            <pc:docMk/>
            <pc:sldMk cId="3500296089" sldId="323"/>
            <ac:picMk id="4" creationId="{7F915458-81BD-46B2-95FB-440F72AC8403}"/>
          </ac:picMkLst>
        </pc:picChg>
        <pc:picChg chg="del">
          <ac:chgData name="MITTON Irena (JRC-ISPRA-EXT)" userId="S::irena.mitton@ext.ec.europa.eu::341189e8-8b10-436c-9780-47030d9d3e30" providerId="AD" clId="Web-{481B1C79-4DBA-4CFD-8EB6-70647F02DA76}" dt="2020-10-14T13:03:56.835" v="22"/>
          <ac:picMkLst>
            <pc:docMk/>
            <pc:sldMk cId="3500296089" sldId="323"/>
            <ac:picMk id="7" creationId="{394DF0B1-88C3-40BF-A848-D07093608E05}"/>
          </ac:picMkLst>
        </pc:picChg>
      </pc:sldChg>
      <pc:sldChg chg="delSp modSp add ord replId">
        <pc:chgData name="MITTON Irena (JRC-ISPRA-EXT)" userId="S::irena.mitton@ext.ec.europa.eu::341189e8-8b10-436c-9780-47030d9d3e30" providerId="AD" clId="Web-{481B1C79-4DBA-4CFD-8EB6-70647F02DA76}" dt="2020-10-14T13:05:28.679" v="92" actId="20577"/>
        <pc:sldMkLst>
          <pc:docMk/>
          <pc:sldMk cId="804329792" sldId="324"/>
        </pc:sldMkLst>
        <pc:spChg chg="mod">
          <ac:chgData name="MITTON Irena (JRC-ISPRA-EXT)" userId="S::irena.mitton@ext.ec.europa.eu::341189e8-8b10-436c-9780-47030d9d3e30" providerId="AD" clId="Web-{481B1C79-4DBA-4CFD-8EB6-70647F02DA76}" dt="2020-10-14T13:05:28.679" v="92" actId="20577"/>
          <ac:spMkLst>
            <pc:docMk/>
            <pc:sldMk cId="804329792" sldId="324"/>
            <ac:spMk id="3" creationId="{00000000-0000-0000-0000-000000000000}"/>
          </ac:spMkLst>
        </pc:spChg>
        <pc:spChg chg="mod">
          <ac:chgData name="MITTON Irena (JRC-ISPRA-EXT)" userId="S::irena.mitton@ext.ec.europa.eu::341189e8-8b10-436c-9780-47030d9d3e30" providerId="AD" clId="Web-{481B1C79-4DBA-4CFD-8EB6-70647F02DA76}" dt="2020-10-14T13:02:15.115" v="14" actId="20577"/>
          <ac:spMkLst>
            <pc:docMk/>
            <pc:sldMk cId="804329792" sldId="324"/>
            <ac:spMk id="5" creationId="{533BAD70-4773-4C34-B994-C6A40A0B8F16}"/>
          </ac:spMkLst>
        </pc:spChg>
        <pc:picChg chg="del">
          <ac:chgData name="MITTON Irena (JRC-ISPRA-EXT)" userId="S::irena.mitton@ext.ec.europa.eu::341189e8-8b10-436c-9780-47030d9d3e30" providerId="AD" clId="Web-{481B1C79-4DBA-4CFD-8EB6-70647F02DA76}" dt="2020-10-14T13:03:53.460" v="20"/>
          <ac:picMkLst>
            <pc:docMk/>
            <pc:sldMk cId="804329792" sldId="324"/>
            <ac:picMk id="2" creationId="{1CEC676C-95AB-4533-992B-AED88C5CE0D0}"/>
          </ac:picMkLst>
        </pc:picChg>
        <pc:picChg chg="del">
          <ac:chgData name="MITTON Irena (JRC-ISPRA-EXT)" userId="S::irena.mitton@ext.ec.europa.eu::341189e8-8b10-436c-9780-47030d9d3e30" providerId="AD" clId="Web-{481B1C79-4DBA-4CFD-8EB6-70647F02DA76}" dt="2020-10-14T13:03:53.866" v="21"/>
          <ac:picMkLst>
            <pc:docMk/>
            <pc:sldMk cId="804329792" sldId="324"/>
            <ac:picMk id="6" creationId="{A92355CC-E332-4991-A4B5-D3973F99CD1A}"/>
          </ac:picMkLst>
        </pc:picChg>
      </pc:sldChg>
    </pc:docChg>
  </pc:docChgLst>
  <pc:docChgLst>
    <pc:chgData name="MITTON Irena (JRC-ISPRA-EXT)" userId="S::irena.mitton@ext.ec.europa.eu::341189e8-8b10-436c-9780-47030d9d3e30" providerId="AD" clId="Web-{64AEDD3E-CE0A-4EBA-8F74-6A054F1865E9}"/>
    <pc:docChg chg="modSld sldOrd">
      <pc:chgData name="MITTON Irena (JRC-ISPRA-EXT)" userId="S::irena.mitton@ext.ec.europa.eu::341189e8-8b10-436c-9780-47030d9d3e30" providerId="AD" clId="Web-{64AEDD3E-CE0A-4EBA-8F74-6A054F1865E9}" dt="2020-12-17T08:10:38.903" v="46"/>
      <pc:docMkLst>
        <pc:docMk/>
      </pc:docMkLst>
      <pc:sldChg chg="modSp">
        <pc:chgData name="MITTON Irena (JRC-ISPRA-EXT)" userId="S::irena.mitton@ext.ec.europa.eu::341189e8-8b10-436c-9780-47030d9d3e30" providerId="AD" clId="Web-{64AEDD3E-CE0A-4EBA-8F74-6A054F1865E9}" dt="2020-12-17T08:08:11.730" v="14" actId="14100"/>
        <pc:sldMkLst>
          <pc:docMk/>
          <pc:sldMk cId="3234979930" sldId="328"/>
        </pc:sldMkLst>
        <pc:spChg chg="mod">
          <ac:chgData name="MITTON Irena (JRC-ISPRA-EXT)" userId="S::irena.mitton@ext.ec.europa.eu::341189e8-8b10-436c-9780-47030d9d3e30" providerId="AD" clId="Web-{64AEDD3E-CE0A-4EBA-8F74-6A054F1865E9}" dt="2020-12-17T08:08:11.730" v="14" actId="14100"/>
          <ac:spMkLst>
            <pc:docMk/>
            <pc:sldMk cId="3234979930" sldId="328"/>
            <ac:spMk id="5" creationId="{00000000-0000-0000-0000-000000000000}"/>
          </ac:spMkLst>
        </pc:spChg>
        <pc:spChg chg="mod">
          <ac:chgData name="MITTON Irena (JRC-ISPRA-EXT)" userId="S::irena.mitton@ext.ec.europa.eu::341189e8-8b10-436c-9780-47030d9d3e30" providerId="AD" clId="Web-{64AEDD3E-CE0A-4EBA-8F74-6A054F1865E9}" dt="2020-12-17T08:08:00.183" v="11" actId="14100"/>
          <ac:spMkLst>
            <pc:docMk/>
            <pc:sldMk cId="3234979930" sldId="328"/>
            <ac:spMk id="6" creationId="{00000000-0000-0000-0000-000000000000}"/>
          </ac:spMkLst>
        </pc:spChg>
        <pc:spChg chg="mod">
          <ac:chgData name="MITTON Irena (JRC-ISPRA-EXT)" userId="S::irena.mitton@ext.ec.europa.eu::341189e8-8b10-436c-9780-47030d9d3e30" providerId="AD" clId="Web-{64AEDD3E-CE0A-4EBA-8F74-6A054F1865E9}" dt="2020-12-17T08:07:56.401" v="10" actId="14100"/>
          <ac:spMkLst>
            <pc:docMk/>
            <pc:sldMk cId="3234979930" sldId="328"/>
            <ac:spMk id="7" creationId="{00000000-0000-0000-0000-000000000000}"/>
          </ac:spMkLst>
        </pc:spChg>
        <pc:spChg chg="mod">
          <ac:chgData name="MITTON Irena (JRC-ISPRA-EXT)" userId="S::irena.mitton@ext.ec.europa.eu::341189e8-8b10-436c-9780-47030d9d3e30" providerId="AD" clId="Web-{64AEDD3E-CE0A-4EBA-8F74-6A054F1865E9}" dt="2020-12-17T08:07:52.526" v="9" actId="14100"/>
          <ac:spMkLst>
            <pc:docMk/>
            <pc:sldMk cId="3234979930" sldId="328"/>
            <ac:spMk id="8" creationId="{00000000-0000-0000-0000-000000000000}"/>
          </ac:spMkLst>
        </pc:spChg>
        <pc:spChg chg="mod">
          <ac:chgData name="MITTON Irena (JRC-ISPRA-EXT)" userId="S::irena.mitton@ext.ec.europa.eu::341189e8-8b10-436c-9780-47030d9d3e30" providerId="AD" clId="Web-{64AEDD3E-CE0A-4EBA-8F74-6A054F1865E9}" dt="2020-12-17T08:08:07.964" v="13" actId="1076"/>
          <ac:spMkLst>
            <pc:docMk/>
            <pc:sldMk cId="3234979930" sldId="328"/>
            <ac:spMk id="9" creationId="{00000000-0000-0000-0000-000000000000}"/>
          </ac:spMkLst>
        </pc:spChg>
        <pc:spChg chg="mod">
          <ac:chgData name="MITTON Irena (JRC-ISPRA-EXT)" userId="S::irena.mitton@ext.ec.europa.eu::341189e8-8b10-436c-9780-47030d9d3e30" providerId="AD" clId="Web-{64AEDD3E-CE0A-4EBA-8F74-6A054F1865E9}" dt="2020-12-17T08:08:02.401" v="12" actId="1076"/>
          <ac:spMkLst>
            <pc:docMk/>
            <pc:sldMk cId="3234979930" sldId="328"/>
            <ac:spMk id="10" creationId="{00000000-0000-0000-0000-000000000000}"/>
          </ac:spMkLst>
        </pc:spChg>
        <pc:spChg chg="mod">
          <ac:chgData name="MITTON Irena (JRC-ISPRA-EXT)" userId="S::irena.mitton@ext.ec.europa.eu::341189e8-8b10-436c-9780-47030d9d3e30" providerId="AD" clId="Web-{64AEDD3E-CE0A-4EBA-8F74-6A054F1865E9}" dt="2020-12-17T08:07:45.073" v="8" actId="1076"/>
          <ac:spMkLst>
            <pc:docMk/>
            <pc:sldMk cId="3234979930" sldId="328"/>
            <ac:spMk id="12" creationId="{00000000-0000-0000-0000-000000000000}"/>
          </ac:spMkLst>
        </pc:spChg>
      </pc:sldChg>
      <pc:sldChg chg="modSp">
        <pc:chgData name="MITTON Irena (JRC-ISPRA-EXT)" userId="S::irena.mitton@ext.ec.europa.eu::341189e8-8b10-436c-9780-47030d9d3e30" providerId="AD" clId="Web-{64AEDD3E-CE0A-4EBA-8F74-6A054F1865E9}" dt="2020-12-17T08:10:38.903" v="46"/>
        <pc:sldMkLst>
          <pc:docMk/>
          <pc:sldMk cId="2143215350" sldId="339"/>
        </pc:sldMkLst>
        <pc:graphicFrameChg chg="mod modGraphic">
          <ac:chgData name="MITTON Irena (JRC-ISPRA-EXT)" userId="S::irena.mitton@ext.ec.europa.eu::341189e8-8b10-436c-9780-47030d9d3e30" providerId="AD" clId="Web-{64AEDD3E-CE0A-4EBA-8F74-6A054F1865E9}" dt="2020-12-17T08:10:38.903" v="46"/>
          <ac:graphicFrameMkLst>
            <pc:docMk/>
            <pc:sldMk cId="2143215350" sldId="339"/>
            <ac:graphicFrameMk id="2" creationId="{ACA955C7-33EC-43DA-A6AE-3A21D088738C}"/>
          </ac:graphicFrameMkLst>
        </pc:graphicFrameChg>
      </pc:sldChg>
      <pc:sldChg chg="ord">
        <pc:chgData name="MITTON Irena (JRC-ISPRA-EXT)" userId="S::irena.mitton@ext.ec.europa.eu::341189e8-8b10-436c-9780-47030d9d3e30" providerId="AD" clId="Web-{64AEDD3E-CE0A-4EBA-8F74-6A054F1865E9}" dt="2020-12-17T08:05:21.244" v="0"/>
        <pc:sldMkLst>
          <pc:docMk/>
          <pc:sldMk cId="679672125" sldId="340"/>
        </pc:sldMkLst>
      </pc:sldChg>
    </pc:docChg>
  </pc:docChgLst>
  <pc:docChgLst>
    <pc:chgData name="MITTON Irena (JRC-ISPRA-EXT)" userId="S::irena.mitton@ext.ec.europa.eu::341189e8-8b10-436c-9780-47030d9d3e30" providerId="AD" clId="Web-{D4F9A646-DCFE-4146-8141-100F2F43B3BD}"/>
    <pc:docChg chg="modSld sldOrd">
      <pc:chgData name="MITTON Irena (JRC-ISPRA-EXT)" userId="S::irena.mitton@ext.ec.europa.eu::341189e8-8b10-436c-9780-47030d9d3e30" providerId="AD" clId="Web-{D4F9A646-DCFE-4146-8141-100F2F43B3BD}" dt="2020-12-14T08:18:40.910" v="3" actId="14100"/>
      <pc:docMkLst>
        <pc:docMk/>
      </pc:docMkLst>
      <pc:sldChg chg="modSp">
        <pc:chgData name="MITTON Irena (JRC-ISPRA-EXT)" userId="S::irena.mitton@ext.ec.europa.eu::341189e8-8b10-436c-9780-47030d9d3e30" providerId="AD" clId="Web-{D4F9A646-DCFE-4146-8141-100F2F43B3BD}" dt="2020-12-14T08:12:17.086" v="0" actId="1076"/>
        <pc:sldMkLst>
          <pc:docMk/>
          <pc:sldMk cId="284241931" sldId="331"/>
        </pc:sldMkLst>
        <pc:spChg chg="mod">
          <ac:chgData name="MITTON Irena (JRC-ISPRA-EXT)" userId="S::irena.mitton@ext.ec.europa.eu::341189e8-8b10-436c-9780-47030d9d3e30" providerId="AD" clId="Web-{D4F9A646-DCFE-4146-8141-100F2F43B3BD}" dt="2020-12-14T08:12:17.086" v="0" actId="1076"/>
          <ac:spMkLst>
            <pc:docMk/>
            <pc:sldMk cId="284241931" sldId="331"/>
            <ac:spMk id="16" creationId="{23245E04-8E32-495B-96E4-09CD5B5E0C13}"/>
          </ac:spMkLst>
        </pc:spChg>
      </pc:sldChg>
      <pc:sldChg chg="ord">
        <pc:chgData name="MITTON Irena (JRC-ISPRA-EXT)" userId="S::irena.mitton@ext.ec.europa.eu::341189e8-8b10-436c-9780-47030d9d3e30" providerId="AD" clId="Web-{D4F9A646-DCFE-4146-8141-100F2F43B3BD}" dt="2020-12-14T08:12:38.681" v="1"/>
        <pc:sldMkLst>
          <pc:docMk/>
          <pc:sldMk cId="2254256176" sldId="335"/>
        </pc:sldMkLst>
      </pc:sldChg>
      <pc:sldChg chg="modSp">
        <pc:chgData name="MITTON Irena (JRC-ISPRA-EXT)" userId="S::irena.mitton@ext.ec.europa.eu::341189e8-8b10-436c-9780-47030d9d3e30" providerId="AD" clId="Web-{D4F9A646-DCFE-4146-8141-100F2F43B3BD}" dt="2020-12-14T08:18:40.910" v="3" actId="14100"/>
        <pc:sldMkLst>
          <pc:docMk/>
          <pc:sldMk cId="2083200224" sldId="337"/>
        </pc:sldMkLst>
        <pc:spChg chg="mod">
          <ac:chgData name="MITTON Irena (JRC-ISPRA-EXT)" userId="S::irena.mitton@ext.ec.europa.eu::341189e8-8b10-436c-9780-47030d9d3e30" providerId="AD" clId="Web-{D4F9A646-DCFE-4146-8141-100F2F43B3BD}" dt="2020-12-14T08:18:40.910" v="3" actId="14100"/>
          <ac:spMkLst>
            <pc:docMk/>
            <pc:sldMk cId="2083200224" sldId="337"/>
            <ac:spMk id="16" creationId="{23245E04-8E32-495B-96E4-09CD5B5E0C13}"/>
          </ac:spMkLst>
        </pc:spChg>
      </pc:sldChg>
    </pc:docChg>
  </pc:docChgLst>
  <pc:docChgLst>
    <pc:chgData name="MITTON Irena (JRC-ISPRA-EXT)" userId="S::irena.mitton@ext.ec.europa.eu::341189e8-8b10-436c-9780-47030d9d3e30" providerId="AD" clId="Web-{FD1AAB1B-5E37-4543-A250-1C18EFF1FA0E}"/>
    <pc:docChg chg="addSld delSld modSld sldOrd">
      <pc:chgData name="MITTON Irena (JRC-ISPRA-EXT)" userId="S::irena.mitton@ext.ec.europa.eu::341189e8-8b10-436c-9780-47030d9d3e30" providerId="AD" clId="Web-{FD1AAB1B-5E37-4543-A250-1C18EFF1FA0E}" dt="2020-11-25T16:32:01.487" v="55" actId="20577"/>
      <pc:docMkLst>
        <pc:docMk/>
      </pc:docMkLst>
      <pc:sldChg chg="modSp">
        <pc:chgData name="MITTON Irena (JRC-ISPRA-EXT)" userId="S::irena.mitton@ext.ec.europa.eu::341189e8-8b10-436c-9780-47030d9d3e30" providerId="AD" clId="Web-{FD1AAB1B-5E37-4543-A250-1C18EFF1FA0E}" dt="2020-11-25T16:31:55.674" v="49" actId="20577"/>
        <pc:sldMkLst>
          <pc:docMk/>
          <pc:sldMk cId="1340139334" sldId="329"/>
        </pc:sldMkLst>
        <pc:spChg chg="mod">
          <ac:chgData name="MITTON Irena (JRC-ISPRA-EXT)" userId="S::irena.mitton@ext.ec.europa.eu::341189e8-8b10-436c-9780-47030d9d3e30" providerId="AD" clId="Web-{FD1AAB1B-5E37-4543-A250-1C18EFF1FA0E}" dt="2020-11-25T16:31:55.674" v="49" actId="20577"/>
          <ac:spMkLst>
            <pc:docMk/>
            <pc:sldMk cId="1340139334" sldId="329"/>
            <ac:spMk id="2" creationId="{00000000-0000-0000-0000-000000000000}"/>
          </ac:spMkLst>
        </pc:spChg>
      </pc:sldChg>
      <pc:sldChg chg="modSp">
        <pc:chgData name="MITTON Irena (JRC-ISPRA-EXT)" userId="S::irena.mitton@ext.ec.europa.eu::341189e8-8b10-436c-9780-47030d9d3e30" providerId="AD" clId="Web-{FD1AAB1B-5E37-4543-A250-1C18EFF1FA0E}" dt="2020-11-25T16:18:18.527" v="27" actId="20577"/>
        <pc:sldMkLst>
          <pc:docMk/>
          <pc:sldMk cId="284241931" sldId="331"/>
        </pc:sldMkLst>
        <pc:spChg chg="mod">
          <ac:chgData name="MITTON Irena (JRC-ISPRA-EXT)" userId="S::irena.mitton@ext.ec.europa.eu::341189e8-8b10-436c-9780-47030d9d3e30" providerId="AD" clId="Web-{FD1AAB1B-5E37-4543-A250-1C18EFF1FA0E}" dt="2020-11-25T16:18:18.527" v="27" actId="20577"/>
          <ac:spMkLst>
            <pc:docMk/>
            <pc:sldMk cId="284241931" sldId="331"/>
            <ac:spMk id="3" creationId="{CD2CBEE9-6C34-4EBC-B0A1-9F2A32334045}"/>
          </ac:spMkLst>
        </pc:spChg>
      </pc:sldChg>
      <pc:sldChg chg="modSp add replId">
        <pc:chgData name="MITTON Irena (JRC-ISPRA-EXT)" userId="S::irena.mitton@ext.ec.europa.eu::341189e8-8b10-436c-9780-47030d9d3e30" providerId="AD" clId="Web-{FD1AAB1B-5E37-4543-A250-1C18EFF1FA0E}" dt="2020-11-25T16:31:43.190" v="37" actId="20577"/>
        <pc:sldMkLst>
          <pc:docMk/>
          <pc:sldMk cId="2897204118" sldId="332"/>
        </pc:sldMkLst>
        <pc:spChg chg="mod">
          <ac:chgData name="MITTON Irena (JRC-ISPRA-EXT)" userId="S::irena.mitton@ext.ec.europa.eu::341189e8-8b10-436c-9780-47030d9d3e30" providerId="AD" clId="Web-{FD1AAB1B-5E37-4543-A250-1C18EFF1FA0E}" dt="2020-11-25T16:31:43.190" v="37" actId="20577"/>
          <ac:spMkLst>
            <pc:docMk/>
            <pc:sldMk cId="2897204118" sldId="332"/>
            <ac:spMk id="2" creationId="{00000000-0000-0000-0000-000000000000}"/>
          </ac:spMkLst>
        </pc:spChg>
      </pc:sldChg>
      <pc:sldChg chg="new del">
        <pc:chgData name="MITTON Irena (JRC-ISPRA-EXT)" userId="S::irena.mitton@ext.ec.europa.eu::341189e8-8b10-436c-9780-47030d9d3e30" providerId="AD" clId="Web-{FD1AAB1B-5E37-4543-A250-1C18EFF1FA0E}" dt="2020-11-25T16:15:39.023" v="2"/>
        <pc:sldMkLst>
          <pc:docMk/>
          <pc:sldMk cId="3641611961" sldId="332"/>
        </pc:sldMkLst>
      </pc:sldChg>
      <pc:sldChg chg="addSp delSp modSp add ord replId">
        <pc:chgData name="MITTON Irena (JRC-ISPRA-EXT)" userId="S::irena.mitton@ext.ec.europa.eu::341189e8-8b10-436c-9780-47030d9d3e30" providerId="AD" clId="Web-{FD1AAB1B-5E37-4543-A250-1C18EFF1FA0E}" dt="2020-11-25T16:32:01.487" v="55" actId="20577"/>
        <pc:sldMkLst>
          <pc:docMk/>
          <pc:sldMk cId="2189991518" sldId="333"/>
        </pc:sldMkLst>
        <pc:spChg chg="mod">
          <ac:chgData name="MITTON Irena (JRC-ISPRA-EXT)" userId="S::irena.mitton@ext.ec.europa.eu::341189e8-8b10-436c-9780-47030d9d3e30" providerId="AD" clId="Web-{FD1AAB1B-5E37-4543-A250-1C18EFF1FA0E}" dt="2020-11-25T16:32:01.487" v="55" actId="20577"/>
          <ac:spMkLst>
            <pc:docMk/>
            <pc:sldMk cId="2189991518" sldId="333"/>
            <ac:spMk id="2" creationId="{00000000-0000-0000-0000-000000000000}"/>
          </ac:spMkLst>
        </pc:spChg>
        <pc:picChg chg="del">
          <ac:chgData name="MITTON Irena (JRC-ISPRA-EXT)" userId="S::irena.mitton@ext.ec.europa.eu::341189e8-8b10-436c-9780-47030d9d3e30" providerId="AD" clId="Web-{FD1AAB1B-5E37-4543-A250-1C18EFF1FA0E}" dt="2020-11-25T16:21:46.845" v="28"/>
          <ac:picMkLst>
            <pc:docMk/>
            <pc:sldMk cId="2189991518" sldId="333"/>
            <ac:picMk id="4" creationId="{00000000-0000-0000-0000-000000000000}"/>
          </ac:picMkLst>
        </pc:picChg>
        <pc:picChg chg="add mod">
          <ac:chgData name="MITTON Irena (JRC-ISPRA-EXT)" userId="S::irena.mitton@ext.ec.europa.eu::341189e8-8b10-436c-9780-47030d9d3e30" providerId="AD" clId="Web-{FD1AAB1B-5E37-4543-A250-1C18EFF1FA0E}" dt="2020-11-25T16:22:27.253" v="32" actId="1076"/>
          <ac:picMkLst>
            <pc:docMk/>
            <pc:sldMk cId="2189991518" sldId="333"/>
            <ac:picMk id="5" creationId="{8EF06AA9-50B4-4639-B1EA-0668C9640213}"/>
          </ac:picMkLst>
        </pc:picChg>
      </pc:sldChg>
      <pc:sldChg chg="new del">
        <pc:chgData name="MITTON Irena (JRC-ISPRA-EXT)" userId="S::irena.mitton@ext.ec.europa.eu::341189e8-8b10-436c-9780-47030d9d3e30" providerId="AD" clId="Web-{FD1AAB1B-5E37-4543-A250-1C18EFF1FA0E}" dt="2020-11-25T16:15:39.023" v="3"/>
        <pc:sldMkLst>
          <pc:docMk/>
          <pc:sldMk cId="3602912304" sldId="333"/>
        </pc:sldMkLst>
      </pc:sldChg>
      <pc:sldChg chg="modSp add replId">
        <pc:chgData name="MITTON Irena (JRC-ISPRA-EXT)" userId="S::irena.mitton@ext.ec.europa.eu::341189e8-8b10-436c-9780-47030d9d3e30" providerId="AD" clId="Web-{FD1AAB1B-5E37-4543-A250-1C18EFF1FA0E}" dt="2020-11-25T16:16:39.868" v="16" actId="20577"/>
        <pc:sldMkLst>
          <pc:docMk/>
          <pc:sldMk cId="2855373422" sldId="334"/>
        </pc:sldMkLst>
        <pc:spChg chg="mod">
          <ac:chgData name="MITTON Irena (JRC-ISPRA-EXT)" userId="S::irena.mitton@ext.ec.europa.eu::341189e8-8b10-436c-9780-47030d9d3e30" providerId="AD" clId="Web-{FD1AAB1B-5E37-4543-A250-1C18EFF1FA0E}" dt="2020-11-25T16:16:39.868" v="16" actId="20577"/>
          <ac:spMkLst>
            <pc:docMk/>
            <pc:sldMk cId="2855373422" sldId="334"/>
            <ac:spMk id="2" creationId="{00000000-0000-0000-0000-000000000000}"/>
          </ac:spMkLst>
        </pc:spChg>
      </pc:sldChg>
    </pc:docChg>
  </pc:docChgLst>
  <pc:docChgLst>
    <pc:chgData name="MITTON Irena (JRC-ISPRA-EXT)" userId="S::irena.mitton@ext.ec.europa.eu::341189e8-8b10-436c-9780-47030d9d3e30" providerId="AD" clId="Web-{31F49366-568D-45FB-9C7B-6086391313AA}"/>
    <pc:docChg chg="modSld">
      <pc:chgData name="MITTON Irena (JRC-ISPRA-EXT)" userId="S::irena.mitton@ext.ec.europa.eu::341189e8-8b10-436c-9780-47030d9d3e30" providerId="AD" clId="Web-{31F49366-568D-45FB-9C7B-6086391313AA}" dt="2020-11-25T17:41:42.345" v="58" actId="20577"/>
      <pc:docMkLst>
        <pc:docMk/>
      </pc:docMkLst>
      <pc:sldChg chg="modSp">
        <pc:chgData name="MITTON Irena (JRC-ISPRA-EXT)" userId="S::irena.mitton@ext.ec.europa.eu::341189e8-8b10-436c-9780-47030d9d3e30" providerId="AD" clId="Web-{31F49366-568D-45FB-9C7B-6086391313AA}" dt="2020-11-25T17:41:42.345" v="58" actId="20577"/>
        <pc:sldMkLst>
          <pc:docMk/>
          <pc:sldMk cId="284241931" sldId="331"/>
        </pc:sldMkLst>
        <pc:spChg chg="mod">
          <ac:chgData name="MITTON Irena (JRC-ISPRA-EXT)" userId="S::irena.mitton@ext.ec.europa.eu::341189e8-8b10-436c-9780-47030d9d3e30" providerId="AD" clId="Web-{31F49366-568D-45FB-9C7B-6086391313AA}" dt="2020-11-25T17:41:42.345" v="58" actId="20577"/>
          <ac:spMkLst>
            <pc:docMk/>
            <pc:sldMk cId="284241931" sldId="331"/>
            <ac:spMk id="3" creationId="{CD2CBEE9-6C34-4EBC-B0A1-9F2A32334045}"/>
          </ac:spMkLst>
        </pc:spChg>
      </pc:sldChg>
      <pc:sldChg chg="addSp delSp modSp">
        <pc:chgData name="MITTON Irena (JRC-ISPRA-EXT)" userId="S::irena.mitton@ext.ec.europa.eu::341189e8-8b10-436c-9780-47030d9d3e30" providerId="AD" clId="Web-{31F49366-568D-45FB-9C7B-6086391313AA}" dt="2020-11-25T17:26:40.903" v="17" actId="1076"/>
        <pc:sldMkLst>
          <pc:docMk/>
          <pc:sldMk cId="2897204118" sldId="332"/>
        </pc:sldMkLst>
        <pc:picChg chg="del">
          <ac:chgData name="MITTON Irena (JRC-ISPRA-EXT)" userId="S::irena.mitton@ext.ec.europa.eu::341189e8-8b10-436c-9780-47030d9d3e30" providerId="AD" clId="Web-{31F49366-568D-45FB-9C7B-6086391313AA}" dt="2020-11-25T17:25:51.418" v="8"/>
          <ac:picMkLst>
            <pc:docMk/>
            <pc:sldMk cId="2897204118" sldId="332"/>
            <ac:picMk id="4" creationId="{00000000-0000-0000-0000-000000000000}"/>
          </ac:picMkLst>
        </pc:picChg>
        <pc:picChg chg="add mod">
          <ac:chgData name="MITTON Irena (JRC-ISPRA-EXT)" userId="S::irena.mitton@ext.ec.europa.eu::341189e8-8b10-436c-9780-47030d9d3e30" providerId="AD" clId="Web-{31F49366-568D-45FB-9C7B-6086391313AA}" dt="2020-11-25T17:26:40.903" v="17" actId="1076"/>
          <ac:picMkLst>
            <pc:docMk/>
            <pc:sldMk cId="2897204118" sldId="332"/>
            <ac:picMk id="5" creationId="{4FB1B735-8E0E-422B-9223-50FBB1AB1E28}"/>
          </ac:picMkLst>
        </pc:picChg>
      </pc:sldChg>
      <pc:sldChg chg="modSp">
        <pc:chgData name="MITTON Irena (JRC-ISPRA-EXT)" userId="S::irena.mitton@ext.ec.europa.eu::341189e8-8b10-436c-9780-47030d9d3e30" providerId="AD" clId="Web-{31F49366-568D-45FB-9C7B-6086391313AA}" dt="2020-11-25T17:25:48.418" v="7" actId="20577"/>
        <pc:sldMkLst>
          <pc:docMk/>
          <pc:sldMk cId="2189991518" sldId="333"/>
        </pc:sldMkLst>
        <pc:spChg chg="mod">
          <ac:chgData name="MITTON Irena (JRC-ISPRA-EXT)" userId="S::irena.mitton@ext.ec.europa.eu::341189e8-8b10-436c-9780-47030d9d3e30" providerId="AD" clId="Web-{31F49366-568D-45FB-9C7B-6086391313AA}" dt="2020-11-25T17:25:48.418" v="7" actId="20577"/>
          <ac:spMkLst>
            <pc:docMk/>
            <pc:sldMk cId="2189991518" sldId="333"/>
            <ac:spMk id="2" creationId="{00000000-0000-0000-0000-000000000000}"/>
          </ac:spMkLst>
        </pc:spChg>
      </pc:sldChg>
      <pc:sldChg chg="addSp delSp modSp">
        <pc:chgData name="MITTON Irena (JRC-ISPRA-EXT)" userId="S::irena.mitton@ext.ec.europa.eu::341189e8-8b10-436c-9780-47030d9d3e30" providerId="AD" clId="Web-{31F49366-568D-45FB-9C7B-6086391313AA}" dt="2020-11-25T17:41:23.502" v="37" actId="1076"/>
        <pc:sldMkLst>
          <pc:docMk/>
          <pc:sldMk cId="2855373422" sldId="334"/>
        </pc:sldMkLst>
        <pc:spChg chg="mod">
          <ac:chgData name="MITTON Irena (JRC-ISPRA-EXT)" userId="S::irena.mitton@ext.ec.europa.eu::341189e8-8b10-436c-9780-47030d9d3e30" providerId="AD" clId="Web-{31F49366-568D-45FB-9C7B-6086391313AA}" dt="2020-11-25T17:38:10.891" v="31" actId="20577"/>
          <ac:spMkLst>
            <pc:docMk/>
            <pc:sldMk cId="2855373422" sldId="334"/>
            <ac:spMk id="2" creationId="{00000000-0000-0000-0000-000000000000}"/>
          </ac:spMkLst>
        </pc:spChg>
        <pc:picChg chg="del">
          <ac:chgData name="MITTON Irena (JRC-ISPRA-EXT)" userId="S::irena.mitton@ext.ec.europa.eu::341189e8-8b10-436c-9780-47030d9d3e30" providerId="AD" clId="Web-{31F49366-568D-45FB-9C7B-6086391313AA}" dt="2020-11-25T17:26:50.356" v="18"/>
          <ac:picMkLst>
            <pc:docMk/>
            <pc:sldMk cId="2855373422" sldId="334"/>
            <ac:picMk id="4" creationId="{00000000-0000-0000-0000-000000000000}"/>
          </ac:picMkLst>
        </pc:picChg>
        <pc:picChg chg="add mod">
          <ac:chgData name="MITTON Irena (JRC-ISPRA-EXT)" userId="S::irena.mitton@ext.ec.europa.eu::341189e8-8b10-436c-9780-47030d9d3e30" providerId="AD" clId="Web-{31F49366-568D-45FB-9C7B-6086391313AA}" dt="2020-11-25T17:41:23.502" v="37" actId="1076"/>
          <ac:picMkLst>
            <pc:docMk/>
            <pc:sldMk cId="2855373422" sldId="334"/>
            <ac:picMk id="5" creationId="{3AE6C0A7-0F8C-4242-A277-2A3641B93163}"/>
          </ac:picMkLst>
        </pc:picChg>
      </pc:sldChg>
    </pc:docChg>
  </pc:docChgLst>
  <pc:docChgLst>
    <pc:chgData name="SCHADE Sven (JRC-ISPRA)" userId="S::s.schade@ec.europa.eu::62a4ab45-d2d6-4e66-8a4a-9a04602d37ec" providerId="AD" clId="Web-{015D7C3F-1407-4549-842F-32F56CA5F9EC}"/>
    <pc:docChg chg="modSld">
      <pc:chgData name="SCHADE Sven (JRC-ISPRA)" userId="S::s.schade@ec.europa.eu::62a4ab45-d2d6-4e66-8a4a-9a04602d37ec" providerId="AD" clId="Web-{015D7C3F-1407-4549-842F-32F56CA5F9EC}" dt="2020-12-17T14:57:39.846" v="102"/>
      <pc:docMkLst>
        <pc:docMk/>
      </pc:docMkLst>
      <pc:sldChg chg="modNotes">
        <pc:chgData name="SCHADE Sven (JRC-ISPRA)" userId="S::s.schade@ec.europa.eu::62a4ab45-d2d6-4e66-8a4a-9a04602d37ec" providerId="AD" clId="Web-{015D7C3F-1407-4549-842F-32F56CA5F9EC}" dt="2020-12-17T14:57:39.846" v="102"/>
        <pc:sldMkLst>
          <pc:docMk/>
          <pc:sldMk cId="3492350596" sldId="307"/>
        </pc:sldMkLst>
      </pc:sldChg>
      <pc:sldChg chg="addSp modSp">
        <pc:chgData name="SCHADE Sven (JRC-ISPRA)" userId="S::s.schade@ec.europa.eu::62a4ab45-d2d6-4e66-8a4a-9a04602d37ec" providerId="AD" clId="Web-{015D7C3F-1407-4549-842F-32F56CA5F9EC}" dt="2020-12-17T14:35:45.392" v="82" actId="20577"/>
        <pc:sldMkLst>
          <pc:docMk/>
          <pc:sldMk cId="1340139334" sldId="329"/>
        </pc:sldMkLst>
        <pc:spChg chg="add mod">
          <ac:chgData name="SCHADE Sven (JRC-ISPRA)" userId="S::s.schade@ec.europa.eu::62a4ab45-d2d6-4e66-8a4a-9a04602d37ec" providerId="AD" clId="Web-{015D7C3F-1407-4549-842F-32F56CA5F9EC}" dt="2020-12-17T14:35:28.407" v="74" actId="20577"/>
          <ac:spMkLst>
            <pc:docMk/>
            <pc:sldMk cId="1340139334" sldId="329"/>
            <ac:spMk id="2" creationId="{7A567A51-6F52-47FA-8A79-FB5BDE15CE2D}"/>
          </ac:spMkLst>
        </pc:spChg>
        <pc:spChg chg="add mod">
          <ac:chgData name="SCHADE Sven (JRC-ISPRA)" userId="S::s.schade@ec.europa.eu::62a4ab45-d2d6-4e66-8a4a-9a04602d37ec" providerId="AD" clId="Web-{015D7C3F-1407-4549-842F-32F56CA5F9EC}" dt="2020-12-17T14:35:45.392" v="82" actId="20577"/>
          <ac:spMkLst>
            <pc:docMk/>
            <pc:sldMk cId="1340139334" sldId="329"/>
            <ac:spMk id="7" creationId="{5620BB91-34A6-40E9-80F3-9294CBF3EA7C}"/>
          </ac:spMkLst>
        </pc:spChg>
      </pc:sldChg>
    </pc:docChg>
  </pc:docChgLst>
  <pc:docChgLst>
    <pc:chgData name="MITTON Irena (JRC-ISPRA-EXT)" userId="S::irena.mitton@ext.ec.europa.eu::341189e8-8b10-436c-9780-47030d9d3e30" providerId="AD" clId="Web-{7E25AD14-7718-4913-9FDD-EC76809C5FAA}"/>
    <pc:docChg chg="modSld">
      <pc:chgData name="MITTON Irena (JRC-ISPRA-EXT)" userId="S::irena.mitton@ext.ec.europa.eu::341189e8-8b10-436c-9780-47030d9d3e30" providerId="AD" clId="Web-{7E25AD14-7718-4913-9FDD-EC76809C5FAA}" dt="2020-10-15T13:37:47.955" v="8" actId="20577"/>
      <pc:docMkLst>
        <pc:docMk/>
      </pc:docMkLst>
      <pc:sldChg chg="addSp delSp modSp">
        <pc:chgData name="MITTON Irena (JRC-ISPRA-EXT)" userId="S::irena.mitton@ext.ec.europa.eu::341189e8-8b10-436c-9780-47030d9d3e30" providerId="AD" clId="Web-{7E25AD14-7718-4913-9FDD-EC76809C5FAA}" dt="2020-10-15T13:37:25.470" v="2" actId="20577"/>
        <pc:sldMkLst>
          <pc:docMk/>
          <pc:sldMk cId="3447677266" sldId="321"/>
        </pc:sldMkLst>
        <pc:spChg chg="add del mod">
          <ac:chgData name="MITTON Irena (JRC-ISPRA-EXT)" userId="S::irena.mitton@ext.ec.europa.eu::341189e8-8b10-436c-9780-47030d9d3e30" providerId="AD" clId="Web-{7E25AD14-7718-4913-9FDD-EC76809C5FAA}" dt="2020-10-15T13:37:25.470" v="2" actId="20577"/>
          <ac:spMkLst>
            <pc:docMk/>
            <pc:sldMk cId="3447677266" sldId="321"/>
            <ac:spMk id="3" creationId="{00000000-0000-0000-0000-000000000000}"/>
          </ac:spMkLst>
        </pc:spChg>
        <pc:spChg chg="add del mod">
          <ac:chgData name="MITTON Irena (JRC-ISPRA-EXT)" userId="S::irena.mitton@ext.ec.europa.eu::341189e8-8b10-436c-9780-47030d9d3e30" providerId="AD" clId="Web-{7E25AD14-7718-4913-9FDD-EC76809C5FAA}" dt="2020-10-15T13:37:21.689" v="1"/>
          <ac:spMkLst>
            <pc:docMk/>
            <pc:sldMk cId="3447677266" sldId="321"/>
            <ac:spMk id="7" creationId="{32CE904F-181A-43B0-83A8-922A24E3C313}"/>
          </ac:spMkLst>
        </pc:spChg>
      </pc:sldChg>
      <pc:sldChg chg="modSp">
        <pc:chgData name="MITTON Irena (JRC-ISPRA-EXT)" userId="S::irena.mitton@ext.ec.europa.eu::341189e8-8b10-436c-9780-47030d9d3e30" providerId="AD" clId="Web-{7E25AD14-7718-4913-9FDD-EC76809C5FAA}" dt="2020-10-15T13:37:31.096" v="4" actId="20577"/>
        <pc:sldMkLst>
          <pc:docMk/>
          <pc:sldMk cId="3862631657" sldId="322"/>
        </pc:sldMkLst>
        <pc:spChg chg="mod">
          <ac:chgData name="MITTON Irena (JRC-ISPRA-EXT)" userId="S::irena.mitton@ext.ec.europa.eu::341189e8-8b10-436c-9780-47030d9d3e30" providerId="AD" clId="Web-{7E25AD14-7718-4913-9FDD-EC76809C5FAA}" dt="2020-10-15T13:37:31.096" v="4" actId="20577"/>
          <ac:spMkLst>
            <pc:docMk/>
            <pc:sldMk cId="3862631657" sldId="322"/>
            <ac:spMk id="3" creationId="{00000000-0000-0000-0000-000000000000}"/>
          </ac:spMkLst>
        </pc:spChg>
      </pc:sldChg>
      <pc:sldChg chg="modSp">
        <pc:chgData name="MITTON Irena (JRC-ISPRA-EXT)" userId="S::irena.mitton@ext.ec.europa.eu::341189e8-8b10-436c-9780-47030d9d3e30" providerId="AD" clId="Web-{7E25AD14-7718-4913-9FDD-EC76809C5FAA}" dt="2020-10-15T13:37:47.955" v="8" actId="20577"/>
        <pc:sldMkLst>
          <pc:docMk/>
          <pc:sldMk cId="3500296089" sldId="323"/>
        </pc:sldMkLst>
        <pc:spChg chg="mod">
          <ac:chgData name="MITTON Irena (JRC-ISPRA-EXT)" userId="S::irena.mitton@ext.ec.europa.eu::341189e8-8b10-436c-9780-47030d9d3e30" providerId="AD" clId="Web-{7E25AD14-7718-4913-9FDD-EC76809C5FAA}" dt="2020-10-15T13:37:47.955" v="8" actId="20577"/>
          <ac:spMkLst>
            <pc:docMk/>
            <pc:sldMk cId="3500296089" sldId="323"/>
            <ac:spMk id="3" creationId="{00000000-0000-0000-0000-000000000000}"/>
          </ac:spMkLst>
        </pc:spChg>
      </pc:sldChg>
      <pc:sldChg chg="addSp delSp modSp">
        <pc:chgData name="MITTON Irena (JRC-ISPRA-EXT)" userId="S::irena.mitton@ext.ec.europa.eu::341189e8-8b10-436c-9780-47030d9d3e30" providerId="AD" clId="Web-{7E25AD14-7718-4913-9FDD-EC76809C5FAA}" dt="2020-10-15T13:37:41.596" v="7" actId="20577"/>
        <pc:sldMkLst>
          <pc:docMk/>
          <pc:sldMk cId="804329792" sldId="324"/>
        </pc:sldMkLst>
        <pc:spChg chg="add del mod">
          <ac:chgData name="MITTON Irena (JRC-ISPRA-EXT)" userId="S::irena.mitton@ext.ec.europa.eu::341189e8-8b10-436c-9780-47030d9d3e30" providerId="AD" clId="Web-{7E25AD14-7718-4913-9FDD-EC76809C5FAA}" dt="2020-10-15T13:37:41.596" v="7" actId="20577"/>
          <ac:spMkLst>
            <pc:docMk/>
            <pc:sldMk cId="804329792" sldId="324"/>
            <ac:spMk id="3" creationId="{00000000-0000-0000-0000-000000000000}"/>
          </ac:spMkLst>
        </pc:spChg>
        <pc:spChg chg="add del mod">
          <ac:chgData name="MITTON Irena (JRC-ISPRA-EXT)" userId="S::irena.mitton@ext.ec.europa.eu::341189e8-8b10-436c-9780-47030d9d3e30" providerId="AD" clId="Web-{7E25AD14-7718-4913-9FDD-EC76809C5FAA}" dt="2020-10-15T13:37:37.580" v="6"/>
          <ac:spMkLst>
            <pc:docMk/>
            <pc:sldMk cId="804329792" sldId="324"/>
            <ac:spMk id="7" creationId="{5827C182-47C3-4928-8B25-BD40387F3DC0}"/>
          </ac:spMkLst>
        </pc:spChg>
      </pc:sldChg>
    </pc:docChg>
  </pc:docChgLst>
  <pc:docChgLst>
    <pc:chgData name="SCHADE Sven (JRC-ISPRA)" userId="S::s.schade@ec.europa.eu::62a4ab45-d2d6-4e66-8a4a-9a04602d37ec" providerId="AD" clId="Web-{C1F16EF6-4A18-4D0C-894B-7D9F06775536}"/>
    <pc:docChg chg="modSld">
      <pc:chgData name="SCHADE Sven (JRC-ISPRA)" userId="S::s.schade@ec.europa.eu::62a4ab45-d2d6-4e66-8a4a-9a04602d37ec" providerId="AD" clId="Web-{C1F16EF6-4A18-4D0C-894B-7D9F06775536}" dt="2020-11-23T08:19:35.117" v="6"/>
      <pc:docMkLst>
        <pc:docMk/>
      </pc:docMkLst>
      <pc:sldChg chg="modSp modNotes">
        <pc:chgData name="SCHADE Sven (JRC-ISPRA)" userId="S::s.schade@ec.europa.eu::62a4ab45-d2d6-4e66-8a4a-9a04602d37ec" providerId="AD" clId="Web-{C1F16EF6-4A18-4D0C-894B-7D9F06775536}" dt="2020-11-23T08:19:35.117" v="6"/>
        <pc:sldMkLst>
          <pc:docMk/>
          <pc:sldMk cId="3492350596" sldId="307"/>
        </pc:sldMkLst>
        <pc:spChg chg="mod">
          <ac:chgData name="SCHADE Sven (JRC-ISPRA)" userId="S::s.schade@ec.europa.eu::62a4ab45-d2d6-4e66-8a4a-9a04602d37ec" providerId="AD" clId="Web-{C1F16EF6-4A18-4D0C-894B-7D9F06775536}" dt="2020-11-23T08:19:30.851" v="4" actId="20577"/>
          <ac:spMkLst>
            <pc:docMk/>
            <pc:sldMk cId="3492350596" sldId="307"/>
            <ac:spMk id="3" creationId="{00000000-0000-0000-0000-000000000000}"/>
          </ac:spMkLst>
        </pc:spChg>
      </pc:sldChg>
      <pc:sldChg chg="modSp">
        <pc:chgData name="SCHADE Sven (JRC-ISPRA)" userId="S::s.schade@ec.europa.eu::62a4ab45-d2d6-4e66-8a4a-9a04602d37ec" providerId="AD" clId="Web-{C1F16EF6-4A18-4D0C-894B-7D9F06775536}" dt="2020-11-23T08:17:02.435" v="2" actId="1076"/>
        <pc:sldMkLst>
          <pc:docMk/>
          <pc:sldMk cId="1340139334" sldId="329"/>
        </pc:sldMkLst>
        <pc:spChg chg="mod">
          <ac:chgData name="SCHADE Sven (JRC-ISPRA)" userId="S::s.schade@ec.europa.eu::62a4ab45-d2d6-4e66-8a4a-9a04602d37ec" providerId="AD" clId="Web-{C1F16EF6-4A18-4D0C-894B-7D9F06775536}" dt="2020-11-23T08:16:57.185" v="1" actId="20577"/>
          <ac:spMkLst>
            <pc:docMk/>
            <pc:sldMk cId="1340139334" sldId="329"/>
            <ac:spMk id="2" creationId="{00000000-0000-0000-0000-000000000000}"/>
          </ac:spMkLst>
        </pc:spChg>
        <pc:picChg chg="mod">
          <ac:chgData name="SCHADE Sven (JRC-ISPRA)" userId="S::s.schade@ec.europa.eu::62a4ab45-d2d6-4e66-8a4a-9a04602d37ec" providerId="AD" clId="Web-{C1F16EF6-4A18-4D0C-894B-7D9F06775536}" dt="2020-11-23T08:17:02.435" v="2" actId="1076"/>
          <ac:picMkLst>
            <pc:docMk/>
            <pc:sldMk cId="1340139334" sldId="329"/>
            <ac:picMk id="4" creationId="{00000000-0000-0000-0000-000000000000}"/>
          </ac:picMkLst>
        </pc:picChg>
      </pc:sldChg>
    </pc:docChg>
  </pc:docChgLst>
  <pc:docChgLst>
    <pc:chgData name="SCHADE Sven (JRC-ISPRA)" userId="S::s.schade@ec.europa.eu::62a4ab45-d2d6-4e66-8a4a-9a04602d37ec" providerId="AD" clId="Web-{B663784A-4299-4C10-A4FA-36430196B179}"/>
    <pc:docChg chg="modSld">
      <pc:chgData name="SCHADE Sven (JRC-ISPRA)" userId="S::s.schade@ec.europa.eu::62a4ab45-d2d6-4e66-8a4a-9a04602d37ec" providerId="AD" clId="Web-{B663784A-4299-4C10-A4FA-36430196B179}" dt="2020-11-26T08:33:00.345" v="16"/>
      <pc:docMkLst>
        <pc:docMk/>
      </pc:docMkLst>
      <pc:sldChg chg="modNotes">
        <pc:chgData name="SCHADE Sven (JRC-ISPRA)" userId="S::s.schade@ec.europa.eu::62a4ab45-d2d6-4e66-8a4a-9a04602d37ec" providerId="AD" clId="Web-{B663784A-4299-4C10-A4FA-36430196B179}" dt="2020-11-26T08:32:30.219" v="0"/>
        <pc:sldMkLst>
          <pc:docMk/>
          <pc:sldMk cId="1340139334" sldId="329"/>
        </pc:sldMkLst>
      </pc:sldChg>
      <pc:sldChg chg="modNotes">
        <pc:chgData name="SCHADE Sven (JRC-ISPRA)" userId="S::s.schade@ec.europa.eu::62a4ab45-d2d6-4e66-8a4a-9a04602d37ec" providerId="AD" clId="Web-{B663784A-4299-4C10-A4FA-36430196B179}" dt="2020-11-26T08:32:52.579" v="11"/>
        <pc:sldMkLst>
          <pc:docMk/>
          <pc:sldMk cId="2897204118" sldId="332"/>
        </pc:sldMkLst>
      </pc:sldChg>
      <pc:sldChg chg="modNotes">
        <pc:chgData name="SCHADE Sven (JRC-ISPRA)" userId="S::s.schade@ec.europa.eu::62a4ab45-d2d6-4e66-8a4a-9a04602d37ec" providerId="AD" clId="Web-{B663784A-4299-4C10-A4FA-36430196B179}" dt="2020-11-26T08:32:42.313" v="5"/>
        <pc:sldMkLst>
          <pc:docMk/>
          <pc:sldMk cId="2189991518" sldId="333"/>
        </pc:sldMkLst>
      </pc:sldChg>
      <pc:sldChg chg="modNotes">
        <pc:chgData name="SCHADE Sven (JRC-ISPRA)" userId="S::s.schade@ec.europa.eu::62a4ab45-d2d6-4e66-8a4a-9a04602d37ec" providerId="AD" clId="Web-{B663784A-4299-4C10-A4FA-36430196B179}" dt="2020-11-26T08:33:00.345" v="16"/>
        <pc:sldMkLst>
          <pc:docMk/>
          <pc:sldMk cId="2855373422" sldId="334"/>
        </pc:sldMkLst>
      </pc:sldChg>
    </pc:docChg>
  </pc:docChgLst>
  <pc:docChgLst>
    <pc:chgData name="MITTON Irena (JRC-ISPRA-EXT)" userId="S::irena.mitton@ext.ec.europa.eu::341189e8-8b10-436c-9780-47030d9d3e30" providerId="AD" clId="Web-{35876C18-50DC-49AF-97DA-610C7D3C211A}"/>
    <pc:docChg chg="addSld modSld">
      <pc:chgData name="MITTON Irena (JRC-ISPRA-EXT)" userId="S::irena.mitton@ext.ec.europa.eu::341189e8-8b10-436c-9780-47030d9d3e30" providerId="AD" clId="Web-{35876C18-50DC-49AF-97DA-610C7D3C211A}" dt="2020-11-23T08:20:57.931" v="30" actId="20577"/>
      <pc:docMkLst>
        <pc:docMk/>
      </pc:docMkLst>
      <pc:sldChg chg="modSp modNotes">
        <pc:chgData name="MITTON Irena (JRC-ISPRA-EXT)" userId="S::irena.mitton@ext.ec.europa.eu::341189e8-8b10-436c-9780-47030d9d3e30" providerId="AD" clId="Web-{35876C18-50DC-49AF-97DA-610C7D3C211A}" dt="2020-11-23T08:20:57.931" v="30" actId="20577"/>
        <pc:sldMkLst>
          <pc:docMk/>
          <pc:sldMk cId="3492350596" sldId="307"/>
        </pc:sldMkLst>
        <pc:spChg chg="mod">
          <ac:chgData name="MITTON Irena (JRC-ISPRA-EXT)" userId="S::irena.mitton@ext.ec.europa.eu::341189e8-8b10-436c-9780-47030d9d3e30" providerId="AD" clId="Web-{35876C18-50DC-49AF-97DA-610C7D3C211A}" dt="2020-11-23T08:20:57.931" v="30" actId="20577"/>
          <ac:spMkLst>
            <pc:docMk/>
            <pc:sldMk cId="3492350596" sldId="307"/>
            <ac:spMk id="3" creationId="{00000000-0000-0000-0000-000000000000}"/>
          </ac:spMkLst>
        </pc:spChg>
      </pc:sldChg>
      <pc:sldChg chg="modSp new">
        <pc:chgData name="MITTON Irena (JRC-ISPRA-EXT)" userId="S::irena.mitton@ext.ec.europa.eu::341189e8-8b10-436c-9780-47030d9d3e30" providerId="AD" clId="Web-{35876C18-50DC-49AF-97DA-610C7D3C211A}" dt="2020-11-23T08:18:22.724" v="21" actId="20577"/>
        <pc:sldMkLst>
          <pc:docMk/>
          <pc:sldMk cId="284241931" sldId="331"/>
        </pc:sldMkLst>
        <pc:spChg chg="mod">
          <ac:chgData name="MITTON Irena (JRC-ISPRA-EXT)" userId="S::irena.mitton@ext.ec.europa.eu::341189e8-8b10-436c-9780-47030d9d3e30" providerId="AD" clId="Web-{35876C18-50DC-49AF-97DA-610C7D3C211A}" dt="2020-11-23T08:18:22.724" v="21" actId="20577"/>
          <ac:spMkLst>
            <pc:docMk/>
            <pc:sldMk cId="284241931" sldId="331"/>
            <ac:spMk id="3" creationId="{CD2CBEE9-6C34-4EBC-B0A1-9F2A32334045}"/>
          </ac:spMkLst>
        </pc:spChg>
      </pc:sldChg>
    </pc:docChg>
  </pc:docChgLst>
  <pc:docChgLst>
    <pc:chgData name="SCHADE Sven (JRC-ISPRA)" userId="S::s.schade@ec.europa.eu::62a4ab45-d2d6-4e66-8a4a-9a04602d37ec" providerId="AD" clId="Web-{53F77141-95AF-41C1-B636-41CD20A5B55F}"/>
    <pc:docChg chg="modSld">
      <pc:chgData name="SCHADE Sven (JRC-ISPRA)" userId="S::s.schade@ec.europa.eu::62a4ab45-d2d6-4e66-8a4a-9a04602d37ec" providerId="AD" clId="Web-{53F77141-95AF-41C1-B636-41CD20A5B55F}" dt="2020-11-23T11:59:22.901" v="1402" actId="20577"/>
      <pc:docMkLst>
        <pc:docMk/>
      </pc:docMkLst>
      <pc:sldChg chg="modSp modNotes">
        <pc:chgData name="SCHADE Sven (JRC-ISPRA)" userId="S::s.schade@ec.europa.eu::62a4ab45-d2d6-4e66-8a4a-9a04602d37ec" providerId="AD" clId="Web-{53F77141-95AF-41C1-B636-41CD20A5B55F}" dt="2020-11-23T11:59:22.901" v="1402" actId="20577"/>
        <pc:sldMkLst>
          <pc:docMk/>
          <pc:sldMk cId="1203239123" sldId="286"/>
        </pc:sldMkLst>
        <pc:spChg chg="mod">
          <ac:chgData name="SCHADE Sven (JRC-ISPRA)" userId="S::s.schade@ec.europa.eu::62a4ab45-d2d6-4e66-8a4a-9a04602d37ec" providerId="AD" clId="Web-{53F77141-95AF-41C1-B636-41CD20A5B55F}" dt="2020-11-23T11:59:22.901" v="1402" actId="20577"/>
          <ac:spMkLst>
            <pc:docMk/>
            <pc:sldMk cId="1203239123" sldId="286"/>
            <ac:spMk id="25" creationId="{00000000-0000-0000-0000-000000000000}"/>
          </ac:spMkLst>
        </pc:spChg>
      </pc:sldChg>
      <pc:sldChg chg="modSp modNotes">
        <pc:chgData name="SCHADE Sven (JRC-ISPRA)" userId="S::s.schade@ec.europa.eu::62a4ab45-d2d6-4e66-8a4a-9a04602d37ec" providerId="AD" clId="Web-{53F77141-95AF-41C1-B636-41CD20A5B55F}" dt="2020-11-23T11:58:47.854" v="1383" actId="1076"/>
        <pc:sldMkLst>
          <pc:docMk/>
          <pc:sldMk cId="1857126171" sldId="300"/>
        </pc:sldMkLst>
        <pc:spChg chg="mod">
          <ac:chgData name="SCHADE Sven (JRC-ISPRA)" userId="S::s.schade@ec.europa.eu::62a4ab45-d2d6-4e66-8a4a-9a04602d37ec" providerId="AD" clId="Web-{53F77141-95AF-41C1-B636-41CD20A5B55F}" dt="2020-11-23T11:58:47.854" v="1383" actId="1076"/>
          <ac:spMkLst>
            <pc:docMk/>
            <pc:sldMk cId="1857126171" sldId="300"/>
            <ac:spMk id="3" creationId="{00000000-0000-0000-0000-000000000000}"/>
          </ac:spMkLst>
        </pc:spChg>
      </pc:sldChg>
      <pc:sldChg chg="modNotes">
        <pc:chgData name="SCHADE Sven (JRC-ISPRA)" userId="S::s.schade@ec.europa.eu::62a4ab45-d2d6-4e66-8a4a-9a04602d37ec" providerId="AD" clId="Web-{53F77141-95AF-41C1-B636-41CD20A5B55F}" dt="2020-11-23T11:41:44.273" v="406"/>
        <pc:sldMkLst>
          <pc:docMk/>
          <pc:sldMk cId="4275095597" sldId="303"/>
        </pc:sldMkLst>
      </pc:sldChg>
      <pc:sldChg chg="modNotes">
        <pc:chgData name="SCHADE Sven (JRC-ISPRA)" userId="S::s.schade@ec.europa.eu::62a4ab45-d2d6-4e66-8a4a-9a04602d37ec" providerId="AD" clId="Web-{53F77141-95AF-41C1-B636-41CD20A5B55F}" dt="2020-11-23T11:47:05.795" v="733"/>
        <pc:sldMkLst>
          <pc:docMk/>
          <pc:sldMk cId="3492350596" sldId="307"/>
        </pc:sldMkLst>
      </pc:sldChg>
      <pc:sldChg chg="modNotes">
        <pc:chgData name="SCHADE Sven (JRC-ISPRA)" userId="S::s.schade@ec.europa.eu::62a4ab45-d2d6-4e66-8a4a-9a04602d37ec" providerId="AD" clId="Web-{53F77141-95AF-41C1-B636-41CD20A5B55F}" dt="2020-11-23T11:48:14.258" v="817"/>
        <pc:sldMkLst>
          <pc:docMk/>
          <pc:sldMk cId="4038655760" sldId="327"/>
        </pc:sldMkLst>
      </pc:sldChg>
      <pc:sldChg chg="modNotes">
        <pc:chgData name="SCHADE Sven (JRC-ISPRA)" userId="S::s.schade@ec.europa.eu::62a4ab45-d2d6-4e66-8a4a-9a04602d37ec" providerId="AD" clId="Web-{53F77141-95AF-41C1-B636-41CD20A5B55F}" dt="2020-11-23T11:51:44.245" v="1006"/>
        <pc:sldMkLst>
          <pc:docMk/>
          <pc:sldMk cId="3234979930" sldId="328"/>
        </pc:sldMkLst>
      </pc:sldChg>
      <pc:sldChg chg="modNotes">
        <pc:chgData name="SCHADE Sven (JRC-ISPRA)" userId="S::s.schade@ec.europa.eu::62a4ab45-d2d6-4e66-8a4a-9a04602d37ec" providerId="AD" clId="Web-{53F77141-95AF-41C1-B636-41CD20A5B55F}" dt="2020-11-23T11:54:23.753" v="1097"/>
        <pc:sldMkLst>
          <pc:docMk/>
          <pc:sldMk cId="1340139334" sldId="329"/>
        </pc:sldMkLst>
      </pc:sldChg>
      <pc:sldChg chg="modNotes">
        <pc:chgData name="SCHADE Sven (JRC-ISPRA)" userId="S::s.schade@ec.europa.eu::62a4ab45-d2d6-4e66-8a4a-9a04602d37ec" providerId="AD" clId="Web-{53F77141-95AF-41C1-B636-41CD20A5B55F}" dt="2020-11-23T11:57:37.274" v="1336"/>
        <pc:sldMkLst>
          <pc:docMk/>
          <pc:sldMk cId="1687925157" sldId="330"/>
        </pc:sldMkLst>
      </pc:sldChg>
    </pc:docChg>
  </pc:docChgLst>
  <pc:docChgLst>
    <pc:chgData name="MITTON Irena (JRC-ISPRA-EXT)" userId="S::irena.mitton@ext.ec.europa.eu::341189e8-8b10-436c-9780-47030d9d3e30" providerId="AD" clId="Web-{74CECA41-7BCC-4037-8577-CCA44AE339F2}"/>
    <pc:docChg chg="addSld delSld modSld">
      <pc:chgData name="MITTON Irena (JRC-ISPRA-EXT)" userId="S::irena.mitton@ext.ec.europa.eu::341189e8-8b10-436c-9780-47030d9d3e30" providerId="AD" clId="Web-{74CECA41-7BCC-4037-8577-CCA44AE339F2}" dt="2020-10-14T13:48:07.130" v="123"/>
      <pc:docMkLst>
        <pc:docMk/>
      </pc:docMkLst>
      <pc:sldChg chg="addSp delSp modSp">
        <pc:chgData name="MITTON Irena (JRC-ISPRA-EXT)" userId="S::irena.mitton@ext.ec.europa.eu::341189e8-8b10-436c-9780-47030d9d3e30" providerId="AD" clId="Web-{74CECA41-7BCC-4037-8577-CCA44AE339F2}" dt="2020-10-14T13:24:56.659" v="88" actId="1076"/>
        <pc:sldMkLst>
          <pc:docMk/>
          <pc:sldMk cId="3500296089" sldId="323"/>
        </pc:sldMkLst>
        <pc:spChg chg="mod">
          <ac:chgData name="MITTON Irena (JRC-ISPRA-EXT)" userId="S::irena.mitton@ext.ec.europa.eu::341189e8-8b10-436c-9780-47030d9d3e30" providerId="AD" clId="Web-{74CECA41-7BCC-4037-8577-CCA44AE339F2}" dt="2020-10-14T13:24:52.847" v="87" actId="20577"/>
          <ac:spMkLst>
            <pc:docMk/>
            <pc:sldMk cId="3500296089" sldId="323"/>
            <ac:spMk id="5" creationId="{533BAD70-4773-4C34-B994-C6A40A0B8F16}"/>
          </ac:spMkLst>
        </pc:spChg>
        <pc:picChg chg="add del mod">
          <ac:chgData name="MITTON Irena (JRC-ISPRA-EXT)" userId="S::irena.mitton@ext.ec.europa.eu::341189e8-8b10-436c-9780-47030d9d3e30" providerId="AD" clId="Web-{74CECA41-7BCC-4037-8577-CCA44AE339F2}" dt="2020-10-14T13:16:20.883" v="57"/>
          <ac:picMkLst>
            <pc:docMk/>
            <pc:sldMk cId="3500296089" sldId="323"/>
            <ac:picMk id="2" creationId="{DFDE7432-1DDE-44CD-82D1-966821DB7B50}"/>
          </ac:picMkLst>
        </pc:picChg>
        <pc:picChg chg="add mod ord">
          <ac:chgData name="MITTON Irena (JRC-ISPRA-EXT)" userId="S::irena.mitton@ext.ec.europa.eu::341189e8-8b10-436c-9780-47030d9d3e30" providerId="AD" clId="Web-{74CECA41-7BCC-4037-8577-CCA44AE339F2}" dt="2020-10-14T13:17:15.822" v="65" actId="1076"/>
          <ac:picMkLst>
            <pc:docMk/>
            <pc:sldMk cId="3500296089" sldId="323"/>
            <ac:picMk id="4" creationId="{0AB46531-A7F5-496F-AF75-A1299D4528C8}"/>
          </ac:picMkLst>
        </pc:picChg>
        <pc:picChg chg="add del mod">
          <ac:chgData name="MITTON Irena (JRC-ISPRA-EXT)" userId="S::irena.mitton@ext.ec.europa.eu::341189e8-8b10-436c-9780-47030d9d3e30" providerId="AD" clId="Web-{74CECA41-7BCC-4037-8577-CCA44AE339F2}" dt="2020-10-14T13:16:35.008" v="60"/>
          <ac:picMkLst>
            <pc:docMk/>
            <pc:sldMk cId="3500296089" sldId="323"/>
            <ac:picMk id="6" creationId="{961DBBD2-0854-48F6-AF07-38F830AC8FD0}"/>
          </ac:picMkLst>
        </pc:picChg>
        <pc:picChg chg="add mod">
          <ac:chgData name="MITTON Irena (JRC-ISPRA-EXT)" userId="S::irena.mitton@ext.ec.europa.eu::341189e8-8b10-436c-9780-47030d9d3e30" providerId="AD" clId="Web-{74CECA41-7BCC-4037-8577-CCA44AE339F2}" dt="2020-10-14T13:24:56.659" v="88" actId="1076"/>
          <ac:picMkLst>
            <pc:docMk/>
            <pc:sldMk cId="3500296089" sldId="323"/>
            <ac:picMk id="7" creationId="{9362E22D-5E0E-46E4-9EDC-7E08BB603A4F}"/>
          </ac:picMkLst>
        </pc:picChg>
      </pc:sldChg>
      <pc:sldChg chg="addSp delSp modSp">
        <pc:chgData name="MITTON Irena (JRC-ISPRA-EXT)" userId="S::irena.mitton@ext.ec.europa.eu::341189e8-8b10-436c-9780-47030d9d3e30" providerId="AD" clId="Web-{74CECA41-7BCC-4037-8577-CCA44AE339F2}" dt="2020-10-14T13:46:18.736" v="95" actId="1076"/>
        <pc:sldMkLst>
          <pc:docMk/>
          <pc:sldMk cId="804329792" sldId="324"/>
        </pc:sldMkLst>
        <pc:picChg chg="add mod">
          <ac:chgData name="MITTON Irena (JRC-ISPRA-EXT)" userId="S::irena.mitton@ext.ec.europa.eu::341189e8-8b10-436c-9780-47030d9d3e30" providerId="AD" clId="Web-{74CECA41-7BCC-4037-8577-CCA44AE339F2}" dt="2020-10-14T13:21:48.437" v="69" actId="1076"/>
          <ac:picMkLst>
            <pc:docMk/>
            <pc:sldMk cId="804329792" sldId="324"/>
            <ac:picMk id="2" creationId="{40E51072-829C-4625-8C12-DB6CAD0E55B7}"/>
          </ac:picMkLst>
        </pc:picChg>
        <pc:picChg chg="add del mod">
          <ac:chgData name="MITTON Irena (JRC-ISPRA-EXT)" userId="S::irena.mitton@ext.ec.europa.eu::341189e8-8b10-436c-9780-47030d9d3e30" providerId="AD" clId="Web-{74CECA41-7BCC-4037-8577-CCA44AE339F2}" dt="2020-10-14T13:45:21.844" v="92"/>
          <ac:picMkLst>
            <pc:docMk/>
            <pc:sldMk cId="804329792" sldId="324"/>
            <ac:picMk id="4" creationId="{D774E5E6-A46F-4F1E-B72D-740AB1991260}"/>
          </ac:picMkLst>
        </pc:picChg>
        <pc:picChg chg="add mod">
          <ac:chgData name="MITTON Irena (JRC-ISPRA-EXT)" userId="S::irena.mitton@ext.ec.europa.eu::341189e8-8b10-436c-9780-47030d9d3e30" providerId="AD" clId="Web-{74CECA41-7BCC-4037-8577-CCA44AE339F2}" dt="2020-10-14T13:46:18.736" v="95" actId="1076"/>
          <ac:picMkLst>
            <pc:docMk/>
            <pc:sldMk cId="804329792" sldId="324"/>
            <ac:picMk id="6" creationId="{8EC32CB0-3D70-4037-AB8F-47D69DB44E6F}"/>
          </ac:picMkLst>
        </pc:picChg>
      </pc:sldChg>
      <pc:sldChg chg="modSp new del">
        <pc:chgData name="MITTON Irena (JRC-ISPRA-EXT)" userId="S::irena.mitton@ext.ec.europa.eu::341189e8-8b10-436c-9780-47030d9d3e30" providerId="AD" clId="Web-{74CECA41-7BCC-4037-8577-CCA44AE339F2}" dt="2020-10-14T13:48:07.130" v="123"/>
        <pc:sldMkLst>
          <pc:docMk/>
          <pc:sldMk cId="2850976530" sldId="325"/>
        </pc:sldMkLst>
        <pc:spChg chg="mod">
          <ac:chgData name="MITTON Irena (JRC-ISPRA-EXT)" userId="S::irena.mitton@ext.ec.europa.eu::341189e8-8b10-436c-9780-47030d9d3e30" providerId="AD" clId="Web-{74CECA41-7BCC-4037-8577-CCA44AE339F2}" dt="2020-10-14T13:47:56.551" v="122" actId="20577"/>
          <ac:spMkLst>
            <pc:docMk/>
            <pc:sldMk cId="2850976530" sldId="325"/>
            <ac:spMk id="3" creationId="{45415762-253A-4EF9-BD96-A663422151EE}"/>
          </ac:spMkLst>
        </pc:spChg>
      </pc:sldChg>
    </pc:docChg>
  </pc:docChgLst>
  <pc:docChgLst>
    <pc:chgData name="MITTON Irena (JRC-ISPRA-EXT)" userId="S::irena.mitton@ext.ec.europa.eu::341189e8-8b10-436c-9780-47030d9d3e30" providerId="AD" clId="Web-{39AE5AFD-ED2A-439F-BE9C-58FB12712AF3}"/>
    <pc:docChg chg="addSld modSld">
      <pc:chgData name="MITTON Irena (JRC-ISPRA-EXT)" userId="S::irena.mitton@ext.ec.europa.eu::341189e8-8b10-436c-9780-47030d9d3e30" providerId="AD" clId="Web-{39AE5AFD-ED2A-439F-BE9C-58FB12712AF3}" dt="2020-12-16T13:04:16.539" v="517"/>
      <pc:docMkLst>
        <pc:docMk/>
      </pc:docMkLst>
      <pc:sldChg chg="addSp delSp modSp">
        <pc:chgData name="MITTON Irena (JRC-ISPRA-EXT)" userId="S::irena.mitton@ext.ec.europa.eu::341189e8-8b10-436c-9780-47030d9d3e30" providerId="AD" clId="Web-{39AE5AFD-ED2A-439F-BE9C-58FB12712AF3}" dt="2020-12-16T12:25:27.919" v="11" actId="20577"/>
        <pc:sldMkLst>
          <pc:docMk/>
          <pc:sldMk cId="1340139334" sldId="329"/>
        </pc:sldMkLst>
        <pc:spChg chg="del mod">
          <ac:chgData name="MITTON Irena (JRC-ISPRA-EXT)" userId="S::irena.mitton@ext.ec.europa.eu::341189e8-8b10-436c-9780-47030d9d3e30" providerId="AD" clId="Web-{39AE5AFD-ED2A-439F-BE9C-58FB12712AF3}" dt="2020-12-16T12:25:13.903" v="8"/>
          <ac:spMkLst>
            <pc:docMk/>
            <pc:sldMk cId="1340139334" sldId="329"/>
            <ac:spMk id="2" creationId="{00000000-0000-0000-0000-000000000000}"/>
          </ac:spMkLst>
        </pc:spChg>
        <pc:spChg chg="add mod ord">
          <ac:chgData name="MITTON Irena (JRC-ISPRA-EXT)" userId="S::irena.mitton@ext.ec.europa.eu::341189e8-8b10-436c-9780-47030d9d3e30" providerId="AD" clId="Web-{39AE5AFD-ED2A-439F-BE9C-58FB12712AF3}" dt="2020-12-16T12:25:27.919" v="11" actId="20577"/>
          <ac:spMkLst>
            <pc:docMk/>
            <pc:sldMk cId="1340139334" sldId="329"/>
            <ac:spMk id="6" creationId="{D2036B01-960D-481C-9ADD-616C37848822}"/>
          </ac:spMkLst>
        </pc:spChg>
        <pc:spChg chg="add del mod">
          <ac:chgData name="MITTON Irena (JRC-ISPRA-EXT)" userId="S::irena.mitton@ext.ec.europa.eu::341189e8-8b10-436c-9780-47030d9d3e30" providerId="AD" clId="Web-{39AE5AFD-ED2A-439F-BE9C-58FB12712AF3}" dt="2020-12-16T12:25:24.419" v="10"/>
          <ac:spMkLst>
            <pc:docMk/>
            <pc:sldMk cId="1340139334" sldId="329"/>
            <ac:spMk id="8" creationId="{299E293B-C74F-42C9-9844-D84FC25231A9}"/>
          </ac:spMkLst>
        </pc:spChg>
      </pc:sldChg>
      <pc:sldChg chg="addSp delSp modSp">
        <pc:chgData name="MITTON Irena (JRC-ISPRA-EXT)" userId="S::irena.mitton@ext.ec.europa.eu::341189e8-8b10-436c-9780-47030d9d3e30" providerId="AD" clId="Web-{39AE5AFD-ED2A-439F-BE9C-58FB12712AF3}" dt="2020-12-16T13:01:23.801" v="491" actId="14100"/>
        <pc:sldMkLst>
          <pc:docMk/>
          <pc:sldMk cId="1687925157" sldId="330"/>
        </pc:sldMkLst>
        <pc:picChg chg="add del">
          <ac:chgData name="MITTON Irena (JRC-ISPRA-EXT)" userId="S::irena.mitton@ext.ec.europa.eu::341189e8-8b10-436c-9780-47030d9d3e30" providerId="AD" clId="Web-{39AE5AFD-ED2A-439F-BE9C-58FB12712AF3}" dt="2020-12-16T13:01:13.957" v="487"/>
          <ac:picMkLst>
            <pc:docMk/>
            <pc:sldMk cId="1687925157" sldId="330"/>
            <ac:picMk id="4" creationId="{00000000-0000-0000-0000-000000000000}"/>
          </ac:picMkLst>
        </pc:picChg>
        <pc:picChg chg="add mod">
          <ac:chgData name="MITTON Irena (JRC-ISPRA-EXT)" userId="S::irena.mitton@ext.ec.europa.eu::341189e8-8b10-436c-9780-47030d9d3e30" providerId="AD" clId="Web-{39AE5AFD-ED2A-439F-BE9C-58FB12712AF3}" dt="2020-12-16T13:01:23.801" v="491" actId="14100"/>
          <ac:picMkLst>
            <pc:docMk/>
            <pc:sldMk cId="1687925157" sldId="330"/>
            <ac:picMk id="5" creationId="{E36CE4E8-3206-483B-872B-43F2896D6682}"/>
          </ac:picMkLst>
        </pc:picChg>
      </pc:sldChg>
      <pc:sldChg chg="addSp delSp modSp">
        <pc:chgData name="MITTON Irena (JRC-ISPRA-EXT)" userId="S::irena.mitton@ext.ec.europa.eu::341189e8-8b10-436c-9780-47030d9d3e30" providerId="AD" clId="Web-{39AE5AFD-ED2A-439F-BE9C-58FB12712AF3}" dt="2020-12-16T12:39:55.584" v="193"/>
        <pc:sldMkLst>
          <pc:docMk/>
          <pc:sldMk cId="284241931" sldId="331"/>
        </pc:sldMkLst>
        <pc:spChg chg="add mod">
          <ac:chgData name="MITTON Irena (JRC-ISPRA-EXT)" userId="S::irena.mitton@ext.ec.europa.eu::341189e8-8b10-436c-9780-47030d9d3e30" providerId="AD" clId="Web-{39AE5AFD-ED2A-439F-BE9C-58FB12712AF3}" dt="2020-12-16T12:39:55.584" v="193"/>
          <ac:spMkLst>
            <pc:docMk/>
            <pc:sldMk cId="284241931" sldId="331"/>
            <ac:spMk id="6" creationId="{26AE6A0D-FA14-4259-871B-61A57CE8665A}"/>
          </ac:spMkLst>
        </pc:spChg>
        <pc:spChg chg="mod ord">
          <ac:chgData name="MITTON Irena (JRC-ISPRA-EXT)" userId="S::irena.mitton@ext.ec.europa.eu::341189e8-8b10-436c-9780-47030d9d3e30" providerId="AD" clId="Web-{39AE5AFD-ED2A-439F-BE9C-58FB12712AF3}" dt="2020-12-16T12:35:57.774" v="102" actId="1076"/>
          <ac:spMkLst>
            <pc:docMk/>
            <pc:sldMk cId="284241931" sldId="331"/>
            <ac:spMk id="15" creationId="{27956EE8-F46E-4430-8E9C-7F618435C964}"/>
          </ac:spMkLst>
        </pc:spChg>
        <pc:spChg chg="mod ord">
          <ac:chgData name="MITTON Irena (JRC-ISPRA-EXT)" userId="S::irena.mitton@ext.ec.europa.eu::341189e8-8b10-436c-9780-47030d9d3e30" providerId="AD" clId="Web-{39AE5AFD-ED2A-439F-BE9C-58FB12712AF3}" dt="2020-12-16T12:35:49.399" v="101" actId="1076"/>
          <ac:spMkLst>
            <pc:docMk/>
            <pc:sldMk cId="284241931" sldId="331"/>
            <ac:spMk id="16" creationId="{23245E04-8E32-495B-96E4-09CD5B5E0C13}"/>
          </ac:spMkLst>
        </pc:spChg>
        <pc:graphicFrameChg chg="mod modGraphic">
          <ac:chgData name="MITTON Irena (JRC-ISPRA-EXT)" userId="S::irena.mitton@ext.ec.europa.eu::341189e8-8b10-436c-9780-47030d9d3e30" providerId="AD" clId="Web-{39AE5AFD-ED2A-439F-BE9C-58FB12712AF3}" dt="2020-12-16T12:39:39.127" v="191" actId="1076"/>
          <ac:graphicFrameMkLst>
            <pc:docMk/>
            <pc:sldMk cId="284241931" sldId="331"/>
            <ac:graphicFrameMk id="9" creationId="{B822735D-AB1D-42FF-BB49-12B6B7A6EB41}"/>
          </ac:graphicFrameMkLst>
        </pc:graphicFrameChg>
        <pc:graphicFrameChg chg="add mod modGraphic">
          <ac:chgData name="MITTON Irena (JRC-ISPRA-EXT)" userId="S::irena.mitton@ext.ec.europa.eu::341189e8-8b10-436c-9780-47030d9d3e30" providerId="AD" clId="Web-{39AE5AFD-ED2A-439F-BE9C-58FB12712AF3}" dt="2020-12-16T12:38:52.027" v="189" actId="1076"/>
          <ac:graphicFrameMkLst>
            <pc:docMk/>
            <pc:sldMk cId="284241931" sldId="331"/>
            <ac:graphicFrameMk id="10" creationId="{FC469240-2067-456B-8947-89DE0045B947}"/>
          </ac:graphicFrameMkLst>
        </pc:graphicFrameChg>
        <pc:picChg chg="del">
          <ac:chgData name="MITTON Irena (JRC-ISPRA-EXT)" userId="S::irena.mitton@ext.ec.europa.eu::341189e8-8b10-436c-9780-47030d9d3e30" providerId="AD" clId="Web-{39AE5AFD-ED2A-439F-BE9C-58FB12712AF3}" dt="2020-12-16T12:34:50.211" v="89"/>
          <ac:picMkLst>
            <pc:docMk/>
            <pc:sldMk cId="284241931" sldId="331"/>
            <ac:picMk id="2" creationId="{89E02975-CAD9-44AD-A244-E53BA0C77C37}"/>
          </ac:picMkLst>
        </pc:picChg>
        <pc:picChg chg="del">
          <ac:chgData name="MITTON Irena (JRC-ISPRA-EXT)" userId="S::irena.mitton@ext.ec.europa.eu::341189e8-8b10-436c-9780-47030d9d3e30" providerId="AD" clId="Web-{39AE5AFD-ED2A-439F-BE9C-58FB12712AF3}" dt="2020-12-16T12:34:51.289" v="90"/>
          <ac:picMkLst>
            <pc:docMk/>
            <pc:sldMk cId="284241931" sldId="331"/>
            <ac:picMk id="4" creationId="{47ED4416-872C-43AE-9414-0B1D08E47555}"/>
          </ac:picMkLst>
        </pc:picChg>
        <pc:picChg chg="add mod">
          <ac:chgData name="MITTON Irena (JRC-ISPRA-EXT)" userId="S::irena.mitton@ext.ec.europa.eu::341189e8-8b10-436c-9780-47030d9d3e30" providerId="AD" clId="Web-{39AE5AFD-ED2A-439F-BE9C-58FB12712AF3}" dt="2020-12-16T12:35:07.477" v="96" actId="14100"/>
          <ac:picMkLst>
            <pc:docMk/>
            <pc:sldMk cId="284241931" sldId="331"/>
            <ac:picMk id="5" creationId="{06154527-B82C-4A7C-A634-0AF0BEC64219}"/>
          </ac:picMkLst>
        </pc:picChg>
      </pc:sldChg>
      <pc:sldChg chg="addSp delSp modSp">
        <pc:chgData name="MITTON Irena (JRC-ISPRA-EXT)" userId="S::irena.mitton@ext.ec.europa.eu::341189e8-8b10-436c-9780-47030d9d3e30" providerId="AD" clId="Web-{39AE5AFD-ED2A-439F-BE9C-58FB12712AF3}" dt="2020-12-16T12:27:48.640" v="27" actId="20577"/>
        <pc:sldMkLst>
          <pc:docMk/>
          <pc:sldMk cId="2897204118" sldId="332"/>
        </pc:sldMkLst>
        <pc:spChg chg="del">
          <ac:chgData name="MITTON Irena (JRC-ISPRA-EXT)" userId="S::irena.mitton@ext.ec.europa.eu::341189e8-8b10-436c-9780-47030d9d3e30" providerId="AD" clId="Web-{39AE5AFD-ED2A-439F-BE9C-58FB12712AF3}" dt="2020-12-16T12:27:06.983" v="23"/>
          <ac:spMkLst>
            <pc:docMk/>
            <pc:sldMk cId="2897204118" sldId="332"/>
            <ac:spMk id="2" creationId="{00000000-0000-0000-0000-000000000000}"/>
          </ac:spMkLst>
        </pc:spChg>
        <pc:spChg chg="add mod ord">
          <ac:chgData name="MITTON Irena (JRC-ISPRA-EXT)" userId="S::irena.mitton@ext.ec.europa.eu::341189e8-8b10-436c-9780-47030d9d3e30" providerId="AD" clId="Web-{39AE5AFD-ED2A-439F-BE9C-58FB12712AF3}" dt="2020-12-16T12:27:48.640" v="27" actId="20577"/>
          <ac:spMkLst>
            <pc:docMk/>
            <pc:sldMk cId="2897204118" sldId="332"/>
            <ac:spMk id="4" creationId="{B7BD285C-CE26-43E1-A18D-727720198CAB}"/>
          </ac:spMkLst>
        </pc:spChg>
        <pc:spChg chg="add del mod">
          <ac:chgData name="MITTON Irena (JRC-ISPRA-EXT)" userId="S::irena.mitton@ext.ec.europa.eu::341189e8-8b10-436c-9780-47030d9d3e30" providerId="AD" clId="Web-{39AE5AFD-ED2A-439F-BE9C-58FB12712AF3}" dt="2020-12-16T12:27:32.656" v="24"/>
          <ac:spMkLst>
            <pc:docMk/>
            <pc:sldMk cId="2897204118" sldId="332"/>
            <ac:spMk id="8" creationId="{BD356950-79FD-4E2D-8D50-8AA26D3ADF23}"/>
          </ac:spMkLst>
        </pc:spChg>
      </pc:sldChg>
      <pc:sldChg chg="addSp delSp modSp">
        <pc:chgData name="MITTON Irena (JRC-ISPRA-EXT)" userId="S::irena.mitton@ext.ec.europa.eu::341189e8-8b10-436c-9780-47030d9d3e30" providerId="AD" clId="Web-{39AE5AFD-ED2A-439F-BE9C-58FB12712AF3}" dt="2020-12-16T12:26:15.154" v="19" actId="20577"/>
        <pc:sldMkLst>
          <pc:docMk/>
          <pc:sldMk cId="2189991518" sldId="333"/>
        </pc:sldMkLst>
        <pc:spChg chg="del">
          <ac:chgData name="MITTON Irena (JRC-ISPRA-EXT)" userId="S::irena.mitton@ext.ec.europa.eu::341189e8-8b10-436c-9780-47030d9d3e30" providerId="AD" clId="Web-{39AE5AFD-ED2A-439F-BE9C-58FB12712AF3}" dt="2020-12-16T12:25:58.154" v="15"/>
          <ac:spMkLst>
            <pc:docMk/>
            <pc:sldMk cId="2189991518" sldId="333"/>
            <ac:spMk id="2" creationId="{00000000-0000-0000-0000-000000000000}"/>
          </ac:spMkLst>
        </pc:spChg>
        <pc:spChg chg="add mod ord">
          <ac:chgData name="MITTON Irena (JRC-ISPRA-EXT)" userId="S::irena.mitton@ext.ec.europa.eu::341189e8-8b10-436c-9780-47030d9d3e30" providerId="AD" clId="Web-{39AE5AFD-ED2A-439F-BE9C-58FB12712AF3}" dt="2020-12-16T12:26:15.154" v="19" actId="20577"/>
          <ac:spMkLst>
            <pc:docMk/>
            <pc:sldMk cId="2189991518" sldId="333"/>
            <ac:spMk id="4" creationId="{5BD62210-2AC2-4F28-BF77-187B267BB88F}"/>
          </ac:spMkLst>
        </pc:spChg>
        <pc:spChg chg="add del mod">
          <ac:chgData name="MITTON Irena (JRC-ISPRA-EXT)" userId="S::irena.mitton@ext.ec.europa.eu::341189e8-8b10-436c-9780-47030d9d3e30" providerId="AD" clId="Web-{39AE5AFD-ED2A-439F-BE9C-58FB12712AF3}" dt="2020-12-16T12:26:03.904" v="16"/>
          <ac:spMkLst>
            <pc:docMk/>
            <pc:sldMk cId="2189991518" sldId="333"/>
            <ac:spMk id="8" creationId="{5E389A7C-BD1E-4F91-A9AB-3D59034B97FD}"/>
          </ac:spMkLst>
        </pc:spChg>
      </pc:sldChg>
      <pc:sldChg chg="addSp delSp modSp">
        <pc:chgData name="MITTON Irena (JRC-ISPRA-EXT)" userId="S::irena.mitton@ext.ec.europa.eu::341189e8-8b10-436c-9780-47030d9d3e30" providerId="AD" clId="Web-{39AE5AFD-ED2A-439F-BE9C-58FB12712AF3}" dt="2020-12-16T12:28:25.375" v="35" actId="20577"/>
        <pc:sldMkLst>
          <pc:docMk/>
          <pc:sldMk cId="2855373422" sldId="334"/>
        </pc:sldMkLst>
        <pc:spChg chg="del">
          <ac:chgData name="MITTON Irena (JRC-ISPRA-EXT)" userId="S::irena.mitton@ext.ec.europa.eu::341189e8-8b10-436c-9780-47030d9d3e30" providerId="AD" clId="Web-{39AE5AFD-ED2A-439F-BE9C-58FB12712AF3}" dt="2020-12-16T12:28:10.141" v="31"/>
          <ac:spMkLst>
            <pc:docMk/>
            <pc:sldMk cId="2855373422" sldId="334"/>
            <ac:spMk id="2" creationId="{00000000-0000-0000-0000-000000000000}"/>
          </ac:spMkLst>
        </pc:spChg>
        <pc:spChg chg="add mod ord">
          <ac:chgData name="MITTON Irena (JRC-ISPRA-EXT)" userId="S::irena.mitton@ext.ec.europa.eu::341189e8-8b10-436c-9780-47030d9d3e30" providerId="AD" clId="Web-{39AE5AFD-ED2A-439F-BE9C-58FB12712AF3}" dt="2020-12-16T12:28:25.375" v="35" actId="20577"/>
          <ac:spMkLst>
            <pc:docMk/>
            <pc:sldMk cId="2855373422" sldId="334"/>
            <ac:spMk id="4" creationId="{259958E0-2D62-4F1C-BB63-8A918D7AD722}"/>
          </ac:spMkLst>
        </pc:spChg>
        <pc:spChg chg="add del mod">
          <ac:chgData name="MITTON Irena (JRC-ISPRA-EXT)" userId="S::irena.mitton@ext.ec.europa.eu::341189e8-8b10-436c-9780-47030d9d3e30" providerId="AD" clId="Web-{39AE5AFD-ED2A-439F-BE9C-58FB12712AF3}" dt="2020-12-16T12:28:21.188" v="34"/>
          <ac:spMkLst>
            <pc:docMk/>
            <pc:sldMk cId="2855373422" sldId="334"/>
            <ac:spMk id="8" creationId="{D1110B0B-AD62-4758-A089-2430E2E408F9}"/>
          </ac:spMkLst>
        </pc:spChg>
      </pc:sldChg>
      <pc:sldChg chg="addSp delSp modSp">
        <pc:chgData name="MITTON Irena (JRC-ISPRA-EXT)" userId="S::irena.mitton@ext.ec.europa.eu::341189e8-8b10-436c-9780-47030d9d3e30" providerId="AD" clId="Web-{39AE5AFD-ED2A-439F-BE9C-58FB12712AF3}" dt="2020-12-16T12:32:28.364" v="88" actId="1076"/>
        <pc:sldMkLst>
          <pc:docMk/>
          <pc:sldMk cId="2254256176" sldId="335"/>
        </pc:sldMkLst>
        <pc:spChg chg="mod">
          <ac:chgData name="MITTON Irena (JRC-ISPRA-EXT)" userId="S::irena.mitton@ext.ec.europa.eu::341189e8-8b10-436c-9780-47030d9d3e30" providerId="AD" clId="Web-{39AE5AFD-ED2A-439F-BE9C-58FB12712AF3}" dt="2020-12-16T12:30:53.706" v="52" actId="14100"/>
          <ac:spMkLst>
            <pc:docMk/>
            <pc:sldMk cId="2254256176" sldId="335"/>
            <ac:spMk id="2" creationId="{B2A7D842-7921-4598-AAA6-D6A52A7E2F4D}"/>
          </ac:spMkLst>
        </pc:spChg>
        <pc:spChg chg="add del mod">
          <ac:chgData name="MITTON Irena (JRC-ISPRA-EXT)" userId="S::irena.mitton@ext.ec.europa.eu::341189e8-8b10-436c-9780-47030d9d3e30" providerId="AD" clId="Web-{39AE5AFD-ED2A-439F-BE9C-58FB12712AF3}" dt="2020-12-16T12:30:23.065" v="49"/>
          <ac:spMkLst>
            <pc:docMk/>
            <pc:sldMk cId="2254256176" sldId="335"/>
            <ac:spMk id="6" creationId="{F13935BD-0245-4D90-B774-808236622A9E}"/>
          </ac:spMkLst>
        </pc:spChg>
        <pc:spChg chg="mod">
          <ac:chgData name="MITTON Irena (JRC-ISPRA-EXT)" userId="S::irena.mitton@ext.ec.europa.eu::341189e8-8b10-436c-9780-47030d9d3e30" providerId="AD" clId="Web-{39AE5AFD-ED2A-439F-BE9C-58FB12712AF3}" dt="2020-12-16T12:31:12.972" v="56" actId="14100"/>
          <ac:spMkLst>
            <pc:docMk/>
            <pc:sldMk cId="2254256176" sldId="335"/>
            <ac:spMk id="9" creationId="{12301C0F-B67E-42CC-9F9B-9C06CE3B18CA}"/>
          </ac:spMkLst>
        </pc:spChg>
        <pc:spChg chg="mod">
          <ac:chgData name="MITTON Irena (JRC-ISPRA-EXT)" userId="S::irena.mitton@ext.ec.europa.eu::341189e8-8b10-436c-9780-47030d9d3e30" providerId="AD" clId="Web-{39AE5AFD-ED2A-439F-BE9C-58FB12712AF3}" dt="2020-12-16T12:31:41.660" v="84" actId="1076"/>
          <ac:spMkLst>
            <pc:docMk/>
            <pc:sldMk cId="2254256176" sldId="335"/>
            <ac:spMk id="10" creationId="{D360AF45-D324-4B1F-9606-A11EAB1A1D81}"/>
          </ac:spMkLst>
        </pc:spChg>
        <pc:spChg chg="mod">
          <ac:chgData name="MITTON Irena (JRC-ISPRA-EXT)" userId="S::irena.mitton@ext.ec.europa.eu::341189e8-8b10-436c-9780-47030d9d3e30" providerId="AD" clId="Web-{39AE5AFD-ED2A-439F-BE9C-58FB12712AF3}" dt="2020-12-16T12:31:04.566" v="54" actId="14100"/>
          <ac:spMkLst>
            <pc:docMk/>
            <pc:sldMk cId="2254256176" sldId="335"/>
            <ac:spMk id="12" creationId="{84D18162-0BEC-443E-8AD3-FD6898681662}"/>
          </ac:spMkLst>
        </pc:spChg>
        <pc:spChg chg="add del mod">
          <ac:chgData name="MITTON Irena (JRC-ISPRA-EXT)" userId="S::irena.mitton@ext.ec.europa.eu::341189e8-8b10-436c-9780-47030d9d3e30" providerId="AD" clId="Web-{39AE5AFD-ED2A-439F-BE9C-58FB12712AF3}" dt="2020-12-16T12:32:17.833" v="86"/>
          <ac:spMkLst>
            <pc:docMk/>
            <pc:sldMk cId="2254256176" sldId="335"/>
            <ac:spMk id="13" creationId="{A9BD4E37-4DC6-40DF-B2FA-691EC7BF3F34}"/>
          </ac:spMkLst>
        </pc:spChg>
        <pc:spChg chg="mod">
          <ac:chgData name="MITTON Irena (JRC-ISPRA-EXT)" userId="S::irena.mitton@ext.ec.europa.eu::341189e8-8b10-436c-9780-47030d9d3e30" providerId="AD" clId="Web-{39AE5AFD-ED2A-439F-BE9C-58FB12712AF3}" dt="2020-12-16T12:31:07.847" v="55" actId="1076"/>
          <ac:spMkLst>
            <pc:docMk/>
            <pc:sldMk cId="2254256176" sldId="335"/>
            <ac:spMk id="14" creationId="{959BB014-5920-4909-9368-805718FC4898}"/>
          </ac:spMkLst>
        </pc:spChg>
        <pc:picChg chg="del">
          <ac:chgData name="MITTON Irena (JRC-ISPRA-EXT)" userId="S::irena.mitton@ext.ec.europa.eu::341189e8-8b10-436c-9780-47030d9d3e30" providerId="AD" clId="Web-{39AE5AFD-ED2A-439F-BE9C-58FB12712AF3}" dt="2020-12-16T12:30:21.409" v="48"/>
          <ac:picMkLst>
            <pc:docMk/>
            <pc:sldMk cId="2254256176" sldId="335"/>
            <ac:picMk id="4" creationId="{AD0B0DA6-70C0-4644-B552-4560408F1010}"/>
          </ac:picMkLst>
        </pc:picChg>
        <pc:picChg chg="add del mod ord">
          <ac:chgData name="MITTON Irena (JRC-ISPRA-EXT)" userId="S::irena.mitton@ext.ec.europa.eu::341189e8-8b10-436c-9780-47030d9d3e30" providerId="AD" clId="Web-{39AE5AFD-ED2A-439F-BE9C-58FB12712AF3}" dt="2020-12-16T12:32:16.302" v="85"/>
          <ac:picMkLst>
            <pc:docMk/>
            <pc:sldMk cId="2254256176" sldId="335"/>
            <ac:picMk id="8" creationId="{FD4EF2AD-D806-4A65-8D50-026004D9C81D}"/>
          </ac:picMkLst>
        </pc:picChg>
        <pc:picChg chg="add mod ord">
          <ac:chgData name="MITTON Irena (JRC-ISPRA-EXT)" userId="S::irena.mitton@ext.ec.europa.eu::341189e8-8b10-436c-9780-47030d9d3e30" providerId="AD" clId="Web-{39AE5AFD-ED2A-439F-BE9C-58FB12712AF3}" dt="2020-12-16T12:32:28.364" v="88" actId="1076"/>
          <ac:picMkLst>
            <pc:docMk/>
            <pc:sldMk cId="2254256176" sldId="335"/>
            <ac:picMk id="15" creationId="{6AFE23A6-E4D5-40B2-A8A2-C49BAFAD41F6}"/>
          </ac:picMkLst>
        </pc:picChg>
      </pc:sldChg>
      <pc:sldChg chg="addSp delSp modSp">
        <pc:chgData name="MITTON Irena (JRC-ISPRA-EXT)" userId="S::irena.mitton@ext.ec.europa.eu::341189e8-8b10-436c-9780-47030d9d3e30" providerId="AD" clId="Web-{39AE5AFD-ED2A-439F-BE9C-58FB12712AF3}" dt="2020-12-16T12:44:20.388" v="222" actId="14100"/>
        <pc:sldMkLst>
          <pc:docMk/>
          <pc:sldMk cId="2083200224" sldId="337"/>
        </pc:sldMkLst>
        <pc:spChg chg="mod ord">
          <ac:chgData name="MITTON Irena (JRC-ISPRA-EXT)" userId="S::irena.mitton@ext.ec.europa.eu::341189e8-8b10-436c-9780-47030d9d3e30" providerId="AD" clId="Web-{39AE5AFD-ED2A-439F-BE9C-58FB12712AF3}" dt="2020-12-16T12:42:34.291" v="209" actId="14100"/>
          <ac:spMkLst>
            <pc:docMk/>
            <pc:sldMk cId="2083200224" sldId="337"/>
            <ac:spMk id="15" creationId="{27956EE8-F46E-4430-8E9C-7F618435C964}"/>
          </ac:spMkLst>
        </pc:spChg>
        <pc:spChg chg="mod">
          <ac:chgData name="MITTON Irena (JRC-ISPRA-EXT)" userId="S::irena.mitton@ext.ec.europa.eu::341189e8-8b10-436c-9780-47030d9d3e30" providerId="AD" clId="Web-{39AE5AFD-ED2A-439F-BE9C-58FB12712AF3}" dt="2020-12-16T12:44:20.388" v="222" actId="14100"/>
          <ac:spMkLst>
            <pc:docMk/>
            <pc:sldMk cId="2083200224" sldId="337"/>
            <ac:spMk id="16" creationId="{23245E04-8E32-495B-96E4-09CD5B5E0C13}"/>
          </ac:spMkLst>
        </pc:spChg>
        <pc:graphicFrameChg chg="mod modGraphic">
          <ac:chgData name="MITTON Irena (JRC-ISPRA-EXT)" userId="S::irena.mitton@ext.ec.europa.eu::341189e8-8b10-436c-9780-47030d9d3e30" providerId="AD" clId="Web-{39AE5AFD-ED2A-439F-BE9C-58FB12712AF3}" dt="2020-12-16T12:40:40.871" v="195" actId="1076"/>
          <ac:graphicFrameMkLst>
            <pc:docMk/>
            <pc:sldMk cId="2083200224" sldId="337"/>
            <ac:graphicFrameMk id="9" creationId="{B822735D-AB1D-42FF-BB49-12B6B7A6EB41}"/>
          </ac:graphicFrameMkLst>
        </pc:graphicFrameChg>
        <pc:picChg chg="del">
          <ac:chgData name="MITTON Irena (JRC-ISPRA-EXT)" userId="S::irena.mitton@ext.ec.europa.eu::341189e8-8b10-436c-9780-47030d9d3e30" providerId="AD" clId="Web-{39AE5AFD-ED2A-439F-BE9C-58FB12712AF3}" dt="2020-12-16T12:42:49.232" v="210"/>
          <ac:picMkLst>
            <pc:docMk/>
            <pc:sldMk cId="2083200224" sldId="337"/>
            <ac:picMk id="2" creationId="{7D2244F0-5DF2-473E-8B60-07009A288469}"/>
          </ac:picMkLst>
        </pc:picChg>
        <pc:picChg chg="del">
          <ac:chgData name="MITTON Irena (JRC-ISPRA-EXT)" userId="S::irena.mitton@ext.ec.europa.eu::341189e8-8b10-436c-9780-47030d9d3e30" providerId="AD" clId="Web-{39AE5AFD-ED2A-439F-BE9C-58FB12712AF3}" dt="2020-12-16T12:41:40.857" v="196"/>
          <ac:picMkLst>
            <pc:docMk/>
            <pc:sldMk cId="2083200224" sldId="337"/>
            <ac:picMk id="4" creationId="{F2004511-FE3E-481A-9056-583F0A104B90}"/>
          </ac:picMkLst>
        </pc:picChg>
        <pc:picChg chg="add mod ord">
          <ac:chgData name="MITTON Irena (JRC-ISPRA-EXT)" userId="S::irena.mitton@ext.ec.europa.eu::341189e8-8b10-436c-9780-47030d9d3e30" providerId="AD" clId="Web-{39AE5AFD-ED2A-439F-BE9C-58FB12712AF3}" dt="2020-12-16T12:42:15.250" v="204" actId="14100"/>
          <ac:picMkLst>
            <pc:docMk/>
            <pc:sldMk cId="2083200224" sldId="337"/>
            <ac:picMk id="5" creationId="{33BDABA3-5E4D-4B90-82E3-A82C56E00EF1}"/>
          </ac:picMkLst>
        </pc:picChg>
        <pc:picChg chg="add mod ord">
          <ac:chgData name="MITTON Irena (JRC-ISPRA-EXT)" userId="S::irena.mitton@ext.ec.europa.eu::341189e8-8b10-436c-9780-47030d9d3e30" providerId="AD" clId="Web-{39AE5AFD-ED2A-439F-BE9C-58FB12712AF3}" dt="2020-12-16T12:44:10.005" v="220" actId="14100"/>
          <ac:picMkLst>
            <pc:docMk/>
            <pc:sldMk cId="2083200224" sldId="337"/>
            <ac:picMk id="6" creationId="{5E1A86F4-DE40-45E2-A116-BFA169DB9889}"/>
          </ac:picMkLst>
        </pc:picChg>
      </pc:sldChg>
      <pc:sldChg chg="modNotes">
        <pc:chgData name="MITTON Irena (JRC-ISPRA-EXT)" userId="S::irena.mitton@ext.ec.europa.eu::341189e8-8b10-436c-9780-47030d9d3e30" providerId="AD" clId="Web-{39AE5AFD-ED2A-439F-BE9C-58FB12712AF3}" dt="2020-12-16T12:29:36.267" v="47"/>
        <pc:sldMkLst>
          <pc:docMk/>
          <pc:sldMk cId="2003590980" sldId="338"/>
        </pc:sldMkLst>
      </pc:sldChg>
      <pc:sldChg chg="addSp delSp modSp">
        <pc:chgData name="MITTON Irena (JRC-ISPRA-EXT)" userId="S::irena.mitton@ext.ec.europa.eu::341189e8-8b10-436c-9780-47030d9d3e30" providerId="AD" clId="Web-{39AE5AFD-ED2A-439F-BE9C-58FB12712AF3}" dt="2020-12-16T13:04:16.539" v="517"/>
        <pc:sldMkLst>
          <pc:docMk/>
          <pc:sldMk cId="2143215350" sldId="339"/>
        </pc:sldMkLst>
        <pc:spChg chg="add mod">
          <ac:chgData name="MITTON Irena (JRC-ISPRA-EXT)" userId="S::irena.mitton@ext.ec.europa.eu::341189e8-8b10-436c-9780-47030d9d3e30" providerId="AD" clId="Web-{39AE5AFD-ED2A-439F-BE9C-58FB12712AF3}" dt="2020-12-16T12:53:28.980" v="481" actId="14100"/>
          <ac:spMkLst>
            <pc:docMk/>
            <pc:sldMk cId="2143215350" sldId="339"/>
            <ac:spMk id="6" creationId="{43A58F3A-E55E-4108-BDE6-A5A3FAC32DD4}"/>
          </ac:spMkLst>
        </pc:spChg>
        <pc:spChg chg="add mod">
          <ac:chgData name="MITTON Irena (JRC-ISPRA-EXT)" userId="S::irena.mitton@ext.ec.europa.eu::341189e8-8b10-436c-9780-47030d9d3e30" providerId="AD" clId="Web-{39AE5AFD-ED2A-439F-BE9C-58FB12712AF3}" dt="2020-12-16T12:53:44.793" v="484" actId="14100"/>
          <ac:spMkLst>
            <pc:docMk/>
            <pc:sldMk cId="2143215350" sldId="339"/>
            <ac:spMk id="9" creationId="{FE48BF9A-5912-401F-8EA7-DD4F642C59D7}"/>
          </ac:spMkLst>
        </pc:spChg>
        <pc:spChg chg="del">
          <ac:chgData name="MITTON Irena (JRC-ISPRA-EXT)" userId="S::irena.mitton@ext.ec.europa.eu::341189e8-8b10-436c-9780-47030d9d3e30" providerId="AD" clId="Web-{39AE5AFD-ED2A-439F-BE9C-58FB12712AF3}" dt="2020-12-16T12:44:30.509" v="223"/>
          <ac:spMkLst>
            <pc:docMk/>
            <pc:sldMk cId="2143215350" sldId="339"/>
            <ac:spMk id="15" creationId="{27956EE8-F46E-4430-8E9C-7F618435C964}"/>
          </ac:spMkLst>
        </pc:spChg>
        <pc:graphicFrameChg chg="add mod modGraphic">
          <ac:chgData name="MITTON Irena (JRC-ISPRA-EXT)" userId="S::irena.mitton@ext.ec.europa.eu::341189e8-8b10-436c-9780-47030d9d3e30" providerId="AD" clId="Web-{39AE5AFD-ED2A-439F-BE9C-58FB12712AF3}" dt="2020-12-16T13:04:16.539" v="517"/>
          <ac:graphicFrameMkLst>
            <pc:docMk/>
            <pc:sldMk cId="2143215350" sldId="339"/>
            <ac:graphicFrameMk id="2" creationId="{ACA955C7-33EC-43DA-A6AE-3A21D088738C}"/>
          </ac:graphicFrameMkLst>
        </pc:graphicFrameChg>
        <pc:picChg chg="add mod modCrop">
          <ac:chgData name="MITTON Irena (JRC-ISPRA-EXT)" userId="S::irena.mitton@ext.ec.europa.eu::341189e8-8b10-436c-9780-47030d9d3e30" providerId="AD" clId="Web-{39AE5AFD-ED2A-439F-BE9C-58FB12712AF3}" dt="2020-12-16T12:51:00.712" v="473" actId="14100"/>
          <ac:picMkLst>
            <pc:docMk/>
            <pc:sldMk cId="2143215350" sldId="339"/>
            <ac:picMk id="5" creationId="{2C167DAB-E039-4477-96E2-E125C07B4936}"/>
          </ac:picMkLst>
        </pc:picChg>
        <pc:picChg chg="add mod ord modCrop">
          <ac:chgData name="MITTON Irena (JRC-ISPRA-EXT)" userId="S::irena.mitton@ext.ec.europa.eu::341189e8-8b10-436c-9780-47030d9d3e30" providerId="AD" clId="Web-{39AE5AFD-ED2A-439F-BE9C-58FB12712AF3}" dt="2020-12-16T12:51:31.181" v="478" actId="14100"/>
          <ac:picMkLst>
            <pc:docMk/>
            <pc:sldMk cId="2143215350" sldId="339"/>
            <ac:picMk id="7" creationId="{B9A5FABF-02BC-449C-8196-348A5D9D6036}"/>
          </ac:picMkLst>
        </pc:picChg>
      </pc:sldChg>
      <pc:sldChg chg="addSp delSp modSp add replId">
        <pc:chgData name="MITTON Irena (JRC-ISPRA-EXT)" userId="S::irena.mitton@ext.ec.europa.eu::341189e8-8b10-436c-9780-47030d9d3e30" providerId="AD" clId="Web-{39AE5AFD-ED2A-439F-BE9C-58FB12712AF3}" dt="2020-12-16T13:03:57.054" v="499" actId="1076"/>
        <pc:sldMkLst>
          <pc:docMk/>
          <pc:sldMk cId="679672125" sldId="340"/>
        </pc:sldMkLst>
        <pc:picChg chg="add mod">
          <ac:chgData name="MITTON Irena (JRC-ISPRA-EXT)" userId="S::irena.mitton@ext.ec.europa.eu::341189e8-8b10-436c-9780-47030d9d3e30" providerId="AD" clId="Web-{39AE5AFD-ED2A-439F-BE9C-58FB12712AF3}" dt="2020-12-16T13:03:57.054" v="499" actId="1076"/>
          <ac:picMkLst>
            <pc:docMk/>
            <pc:sldMk cId="679672125" sldId="340"/>
            <ac:picMk id="4" creationId="{2156CEC5-B2A9-4ECC-AA6A-A3C91A495DBC}"/>
          </ac:picMkLst>
        </pc:picChg>
        <pc:picChg chg="del">
          <ac:chgData name="MITTON Irena (JRC-ISPRA-EXT)" userId="S::irena.mitton@ext.ec.europa.eu::341189e8-8b10-436c-9780-47030d9d3e30" providerId="AD" clId="Web-{39AE5AFD-ED2A-439F-BE9C-58FB12712AF3}" dt="2020-12-16T13:01:32.239" v="493"/>
          <ac:picMkLst>
            <pc:docMk/>
            <pc:sldMk cId="679672125" sldId="340"/>
            <ac:picMk id="5" creationId="{E36CE4E8-3206-483B-872B-43F2896D668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939EFE-0303-44F6-9A16-FD3B5E015DB1}" type="datetimeFigureOut">
              <a:rPr lang="en-GB" smtClean="0"/>
              <a:pPr/>
              <a:t>19/12/2020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F04766-77AF-4EBE-9704-229FD5F6AD6A}" type="slidenum">
              <a:rPr lang="en-GB" smtClean="0"/>
              <a:pPr/>
              <a:t>‹#›</a:t>
            </a:fld>
            <a:endParaRPr lang="en-GB"/>
          </a:p>
        </p:txBody>
      </p:sp>
    </p:spTree>
    <p:extLst>
      <p:ext uri="{BB962C8B-B14F-4D97-AF65-F5344CB8AC3E}">
        <p14:creationId xmlns:p14="http://schemas.microsoft.com/office/powerpoint/2010/main" val="37889881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926D1-0013-4A80-B64E-9D824EE65210}" type="datetimeFigureOut">
              <a:rPr lang="en-GB" smtClean="0"/>
              <a:pPr/>
              <a:t>19/12/2020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F2995-AB43-4B7C-B8CD-9DC7C3692A9C}" type="slidenum">
              <a:rPr lang="en-GB" smtClean="0"/>
              <a:pPr/>
              <a:t>‹#›</a:t>
            </a:fld>
            <a:endParaRPr lang="en-GB"/>
          </a:p>
        </p:txBody>
      </p:sp>
    </p:spTree>
    <p:extLst>
      <p:ext uri="{BB962C8B-B14F-4D97-AF65-F5344CB8AC3E}">
        <p14:creationId xmlns:p14="http://schemas.microsoft.com/office/powerpoint/2010/main" val="14607846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These slides lay out the process the we used to transform the (master) content on PPSR – from an excel file – into an according JSON Schema. This JSON Schema thus provides an implementation of the standard. We also illustrate how we then transformed an exiting inventory of citizen science projects into a JSON file that follows the structure of standard. We show that this file validates against the previously generated JSON Schema.</a:t>
            </a:r>
          </a:p>
          <a:p>
            <a:endParaRPr lang="en-US">
              <a:cs typeface="Calibri"/>
            </a:endParaRPr>
          </a:p>
          <a:p>
            <a:r>
              <a:rPr lang="en-US">
                <a:cs typeface="Calibri"/>
              </a:rPr>
              <a:t>We hope that this helps others to implement the standard as well, and to automatically provide implementation structures (JSON Schemas) of future versions of the standard.</a:t>
            </a:r>
          </a:p>
          <a:p>
            <a:endParaRPr lang="en-US">
              <a:cs typeface="Calibri"/>
            </a:endParaRPr>
          </a:p>
          <a:p>
            <a:r>
              <a:rPr lang="en-US">
                <a:cs typeface="Calibri"/>
              </a:rPr>
              <a:t>The process is implemented using open source tools in order to maximize possible reuse.</a:t>
            </a:r>
          </a:p>
        </p:txBody>
      </p:sp>
      <p:sp>
        <p:nvSpPr>
          <p:cNvPr id="4" name="Slide Number Placeholder 3"/>
          <p:cNvSpPr>
            <a:spLocks noGrp="1"/>
          </p:cNvSpPr>
          <p:nvPr>
            <p:ph type="sldNum" sz="quarter" idx="5"/>
          </p:nvPr>
        </p:nvSpPr>
        <p:spPr/>
        <p:txBody>
          <a:bodyPr/>
          <a:lstStyle/>
          <a:p>
            <a:fld id="{59CF2995-AB43-4B7C-B8CD-9DC7C3692A9C}" type="slidenum">
              <a:rPr lang="en-GB" smtClean="0"/>
              <a:pPr/>
              <a:t>1</a:t>
            </a:fld>
            <a:endParaRPr lang="en-GB"/>
          </a:p>
        </p:txBody>
      </p:sp>
    </p:spTree>
    <p:extLst>
      <p:ext uri="{BB962C8B-B14F-4D97-AF65-F5344CB8AC3E}">
        <p14:creationId xmlns:p14="http://schemas.microsoft.com/office/powerpoint/2010/main" val="1820568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59CF2995-AB43-4B7C-B8CD-9DC7C3692A9C}" type="slidenum">
              <a:rPr lang="en-GB" smtClean="0"/>
              <a:pPr/>
              <a:t>10</a:t>
            </a:fld>
            <a:endParaRPr lang="en-GB"/>
          </a:p>
        </p:txBody>
      </p:sp>
    </p:spTree>
    <p:extLst>
      <p:ext uri="{BB962C8B-B14F-4D97-AF65-F5344CB8AC3E}">
        <p14:creationId xmlns:p14="http://schemas.microsoft.com/office/powerpoint/2010/main" val="3093590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Having created both, the JSON Schema, and an according JSON file, we can use a standard online tool for validating if the created data file matches the actual schema. This screen capture illustrates that we two files validate. Anybody can replicate these transformation and test themselves. We hope that this supports the further take-up of the approach we just showcased.</a:t>
            </a:r>
          </a:p>
        </p:txBody>
      </p:sp>
      <p:sp>
        <p:nvSpPr>
          <p:cNvPr id="4" name="Slide Number Placeholder 3"/>
          <p:cNvSpPr>
            <a:spLocks noGrp="1"/>
          </p:cNvSpPr>
          <p:nvPr>
            <p:ph type="sldNum" sz="quarter" idx="5"/>
          </p:nvPr>
        </p:nvSpPr>
        <p:spPr/>
        <p:txBody>
          <a:bodyPr/>
          <a:lstStyle/>
          <a:p>
            <a:fld id="{59CF2995-AB43-4B7C-B8CD-9DC7C3692A9C}" type="slidenum">
              <a:rPr lang="en-GB" smtClean="0"/>
              <a:pPr/>
              <a:t>14</a:t>
            </a:fld>
            <a:endParaRPr lang="en-GB"/>
          </a:p>
        </p:txBody>
      </p:sp>
    </p:spTree>
    <p:extLst>
      <p:ext uri="{BB962C8B-B14F-4D97-AF65-F5344CB8AC3E}">
        <p14:creationId xmlns:p14="http://schemas.microsoft.com/office/powerpoint/2010/main" val="1323589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Having created both, the JSON Schema, and an according JSON file, we can use a standard online tool for validating if the created data file matches the actual schema. This screen capture illustrates that we two files validate. Anybody can replicate these transformation and test themselves. We hope that this supports the further take-up of the approach we just showcased.</a:t>
            </a:r>
          </a:p>
        </p:txBody>
      </p:sp>
      <p:sp>
        <p:nvSpPr>
          <p:cNvPr id="4" name="Slide Number Placeholder 3"/>
          <p:cNvSpPr>
            <a:spLocks noGrp="1"/>
          </p:cNvSpPr>
          <p:nvPr>
            <p:ph type="sldNum" sz="quarter" idx="5"/>
          </p:nvPr>
        </p:nvSpPr>
        <p:spPr/>
        <p:txBody>
          <a:bodyPr/>
          <a:lstStyle/>
          <a:p>
            <a:fld id="{59CF2995-AB43-4B7C-B8CD-9DC7C3692A9C}" type="slidenum">
              <a:rPr lang="en-GB" smtClean="0"/>
              <a:pPr/>
              <a:t>15</a:t>
            </a:fld>
            <a:endParaRPr lang="en-GB"/>
          </a:p>
        </p:txBody>
      </p:sp>
    </p:spTree>
    <p:extLst>
      <p:ext uri="{BB962C8B-B14F-4D97-AF65-F5344CB8AC3E}">
        <p14:creationId xmlns:p14="http://schemas.microsoft.com/office/powerpoint/2010/main" val="674207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If you have further questions, please do not hesitate to reach out and contact us.</a:t>
            </a:r>
            <a:endParaRPr lang="en-GB"/>
          </a:p>
        </p:txBody>
      </p:sp>
      <p:sp>
        <p:nvSpPr>
          <p:cNvPr id="4" name="Slide Number Placeholder 3"/>
          <p:cNvSpPr>
            <a:spLocks noGrp="1"/>
          </p:cNvSpPr>
          <p:nvPr>
            <p:ph type="sldNum" sz="quarter" idx="10"/>
          </p:nvPr>
        </p:nvSpPr>
        <p:spPr/>
        <p:txBody>
          <a:bodyPr/>
          <a:lstStyle/>
          <a:p>
            <a:fld id="{59CF2995-AB43-4B7C-B8CD-9DC7C3692A9C}" type="slidenum">
              <a:rPr lang="en-GB" smtClean="0"/>
              <a:pPr/>
              <a:t>16</a:t>
            </a:fld>
            <a:endParaRPr lang="en-GB"/>
          </a:p>
        </p:txBody>
      </p:sp>
    </p:spTree>
    <p:extLst>
      <p:ext uri="{BB962C8B-B14F-4D97-AF65-F5344CB8AC3E}">
        <p14:creationId xmlns:p14="http://schemas.microsoft.com/office/powerpoint/2010/main" val="481979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cs typeface="Calibri"/>
            </a:endParaRPr>
          </a:p>
        </p:txBody>
      </p:sp>
      <p:sp>
        <p:nvSpPr>
          <p:cNvPr id="4" name="Slide Number Placeholder 3"/>
          <p:cNvSpPr>
            <a:spLocks noGrp="1"/>
          </p:cNvSpPr>
          <p:nvPr>
            <p:ph type="sldNum" sz="quarter" idx="10"/>
          </p:nvPr>
        </p:nvSpPr>
        <p:spPr/>
        <p:txBody>
          <a:bodyPr/>
          <a:lstStyle/>
          <a:p>
            <a:fld id="{59CF2995-AB43-4B7C-B8CD-9DC7C3692A9C}" type="slidenum">
              <a:rPr lang="en-GB" smtClean="0"/>
              <a:pPr/>
              <a:t>17</a:t>
            </a:fld>
            <a:endParaRPr lang="en-GB"/>
          </a:p>
        </p:txBody>
      </p:sp>
    </p:spTree>
    <p:extLst>
      <p:ext uri="{BB962C8B-B14F-4D97-AF65-F5344CB8AC3E}">
        <p14:creationId xmlns:p14="http://schemas.microsoft.com/office/powerpoint/2010/main" val="2007519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It is most important to one single source (master) that captures the most recent version of PPSR as a standard. Only when this exists and all derived resources (documentaiton, visualizations, schemas, etc.) are automatically generated from it, we can ensure </a:t>
            </a:r>
            <a:r>
              <a:rPr lang="en-IE" dirty="0"/>
              <a:t>synchronicity</a:t>
            </a:r>
            <a:r>
              <a:rPr lang="hr-HR" dirty="0"/>
              <a:t>.</a:t>
            </a:r>
            <a:endParaRPr lang="en-US" dirty="0"/>
          </a:p>
          <a:p>
            <a:endParaRPr lang="hr-HR" dirty="0">
              <a:cs typeface="Calibri"/>
            </a:endParaRPr>
          </a:p>
          <a:p>
            <a:r>
              <a:rPr lang="en-US" dirty="0">
                <a:cs typeface="Calibri"/>
              </a:rPr>
              <a:t>This slide illustrates our starting point: the Excel table provided by the Citizen Science Association (CSA)-hosted International Working group on Citizen Science Data and </a:t>
            </a:r>
            <a:r>
              <a:rPr lang="en-US" dirty="0" smtClean="0">
                <a:cs typeface="Calibri"/>
              </a:rPr>
              <a:t>Metadata.</a:t>
            </a:r>
            <a:endParaRPr lang="hr-HR" dirty="0">
              <a:cs typeface="Calibri"/>
            </a:endParaRPr>
          </a:p>
          <a:p>
            <a:endParaRPr lang="en-US" dirty="0">
              <a:cs typeface="Calibri"/>
            </a:endParaRPr>
          </a:p>
          <a:p>
            <a:r>
              <a:rPr lang="en-US" dirty="0">
                <a:cs typeface="Calibri"/>
              </a:rPr>
              <a:t>The model taken is the PPSR </a:t>
            </a:r>
            <a:r>
              <a:rPr lang="en-US" dirty="0" smtClean="0">
                <a:cs typeface="Calibri"/>
              </a:rPr>
              <a:t>metadata</a:t>
            </a:r>
            <a:r>
              <a:rPr lang="en-US" baseline="0" dirty="0" smtClean="0">
                <a:cs typeface="Calibri"/>
              </a:rPr>
              <a:t> </a:t>
            </a:r>
            <a:r>
              <a:rPr lang="en-US" dirty="0" smtClean="0">
                <a:cs typeface="Calibri"/>
              </a:rPr>
              <a:t>model </a:t>
            </a:r>
            <a:r>
              <a:rPr lang="en-US" dirty="0">
                <a:cs typeface="Calibri"/>
              </a:rPr>
              <a:t>for the project descriptions, including all core </a:t>
            </a:r>
            <a:r>
              <a:rPr lang="en-US" dirty="0" smtClean="0">
                <a:cs typeface="Calibri"/>
              </a:rPr>
              <a:t>attributes and</a:t>
            </a:r>
            <a:r>
              <a:rPr lang="en-US" baseline="0" dirty="0" smtClean="0">
                <a:cs typeface="Calibri"/>
              </a:rPr>
              <a:t> associated </a:t>
            </a:r>
            <a:r>
              <a:rPr lang="en-US" baseline="0" dirty="0" smtClean="0">
                <a:cs typeface="Calibri"/>
              </a:rPr>
              <a:t>vocabulary</a:t>
            </a:r>
            <a:endParaRPr lang="en-US" dirty="0">
              <a:cs typeface="Calibri"/>
            </a:endParaRPr>
          </a:p>
        </p:txBody>
      </p:sp>
      <p:sp>
        <p:nvSpPr>
          <p:cNvPr id="4" name="Slide Number Placeholder 3"/>
          <p:cNvSpPr>
            <a:spLocks noGrp="1"/>
          </p:cNvSpPr>
          <p:nvPr>
            <p:ph type="sldNum" sz="quarter" idx="5"/>
          </p:nvPr>
        </p:nvSpPr>
        <p:spPr/>
        <p:txBody>
          <a:bodyPr/>
          <a:lstStyle/>
          <a:p>
            <a:fld id="{59CF2995-AB43-4B7C-B8CD-9DC7C3692A9C}" type="slidenum">
              <a:rPr lang="en-GB" smtClean="0"/>
              <a:pPr/>
              <a:t>2</a:t>
            </a:fld>
            <a:endParaRPr lang="en-GB"/>
          </a:p>
        </p:txBody>
      </p:sp>
    </p:spTree>
    <p:extLst>
      <p:ext uri="{BB962C8B-B14F-4D97-AF65-F5344CB8AC3E}">
        <p14:creationId xmlns:p14="http://schemas.microsoft.com/office/powerpoint/2010/main" val="2456600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used Pentaho as an open source tool for implementing the transformation we needed. The choice was made because this is an open and widely used tool.</a:t>
            </a:r>
          </a:p>
        </p:txBody>
      </p:sp>
      <p:sp>
        <p:nvSpPr>
          <p:cNvPr id="4" name="Slide Number Placeholder 3"/>
          <p:cNvSpPr>
            <a:spLocks noGrp="1"/>
          </p:cNvSpPr>
          <p:nvPr>
            <p:ph type="sldNum" sz="quarter" idx="5"/>
          </p:nvPr>
        </p:nvSpPr>
        <p:spPr/>
        <p:txBody>
          <a:bodyPr/>
          <a:lstStyle/>
          <a:p>
            <a:fld id="{59CF2995-AB43-4B7C-B8CD-9DC7C3692A9C}" type="slidenum">
              <a:rPr lang="en-GB" smtClean="0"/>
              <a:pPr/>
              <a:t>3</a:t>
            </a:fld>
            <a:endParaRPr lang="en-GB"/>
          </a:p>
        </p:txBody>
      </p:sp>
    </p:spTree>
    <p:extLst>
      <p:ext uri="{BB962C8B-B14F-4D97-AF65-F5344CB8AC3E}">
        <p14:creationId xmlns:p14="http://schemas.microsoft.com/office/powerpoint/2010/main" val="434607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Using the Pentaho graphical user interface, we created the workflow that generates from the Excel table (input data) and produces an according JSON Schema.</a:t>
            </a:r>
          </a:p>
          <a:p>
            <a:endParaRPr lang="en-US" dirty="0">
              <a:cs typeface="Calibri"/>
            </a:endParaRPr>
          </a:p>
          <a:p>
            <a:r>
              <a:rPr lang="en-US" dirty="0">
                <a:cs typeface="Calibri"/>
              </a:rPr>
              <a:t>In between loading the input file, and writing the output schema, this includes a series of transformations, which are separates into two </a:t>
            </a:r>
            <a:r>
              <a:rPr lang="en-US" dirty="0" smtClean="0">
                <a:cs typeface="Calibri"/>
              </a:rPr>
              <a:t>blocks.</a:t>
            </a:r>
            <a:endParaRPr lang="en-US" dirty="0"/>
          </a:p>
        </p:txBody>
      </p:sp>
      <p:sp>
        <p:nvSpPr>
          <p:cNvPr id="4" name="Slide Number Placeholder 3"/>
          <p:cNvSpPr>
            <a:spLocks noGrp="1"/>
          </p:cNvSpPr>
          <p:nvPr>
            <p:ph type="sldNum" sz="quarter" idx="5"/>
          </p:nvPr>
        </p:nvSpPr>
        <p:spPr/>
        <p:txBody>
          <a:bodyPr/>
          <a:lstStyle/>
          <a:p>
            <a:fld id="{59CF2995-AB43-4B7C-B8CD-9DC7C3692A9C}" type="slidenum">
              <a:rPr lang="en-GB" smtClean="0"/>
              <a:pPr/>
              <a:t>4</a:t>
            </a:fld>
            <a:endParaRPr lang="en-GB"/>
          </a:p>
        </p:txBody>
      </p:sp>
    </p:spTree>
    <p:extLst>
      <p:ext uri="{BB962C8B-B14F-4D97-AF65-F5344CB8AC3E}">
        <p14:creationId xmlns:p14="http://schemas.microsoft.com/office/powerpoint/2010/main" val="2143225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Looking into the details of the generated JSON Schema, it is important to highlight some specific decisions taken, and their implications on the final </a:t>
            </a:r>
            <a:r>
              <a:rPr lang="en-US" dirty="0" smtClean="0">
                <a:cs typeface="Calibri"/>
              </a:rPr>
              <a:t>schema.</a:t>
            </a:r>
            <a:endParaRPr lang="en-US" dirty="0"/>
          </a:p>
        </p:txBody>
      </p:sp>
      <p:sp>
        <p:nvSpPr>
          <p:cNvPr id="4" name="Slide Number Placeholder 3"/>
          <p:cNvSpPr>
            <a:spLocks noGrp="1"/>
          </p:cNvSpPr>
          <p:nvPr>
            <p:ph type="sldNum" sz="quarter" idx="5"/>
          </p:nvPr>
        </p:nvSpPr>
        <p:spPr/>
        <p:txBody>
          <a:bodyPr/>
          <a:lstStyle/>
          <a:p>
            <a:fld id="{59CF2995-AB43-4B7C-B8CD-9DC7C3692A9C}" type="slidenum">
              <a:rPr lang="en-GB" smtClean="0"/>
              <a:pPr/>
              <a:t>5</a:t>
            </a:fld>
            <a:endParaRPr lang="en-GB"/>
          </a:p>
        </p:txBody>
      </p:sp>
    </p:spTree>
    <p:extLst>
      <p:ext uri="{BB962C8B-B14F-4D97-AF65-F5344CB8AC3E}">
        <p14:creationId xmlns:p14="http://schemas.microsoft.com/office/powerpoint/2010/main" val="1026177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Looking into the details of the generated JSON Schema, it is important to highlight some specific decisions taken, and their implications on the final </a:t>
            </a:r>
            <a:r>
              <a:rPr lang="en-US" dirty="0" smtClean="0">
                <a:cs typeface="Calibri"/>
              </a:rPr>
              <a:t>schema.</a:t>
            </a:r>
            <a:endParaRPr lang="en-US" dirty="0">
              <a:cs typeface="Calibri"/>
            </a:endParaRPr>
          </a:p>
          <a:p>
            <a:r>
              <a:rPr lang="en-US" dirty="0"/>
              <a:t> </a:t>
            </a:r>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59CF2995-AB43-4B7C-B8CD-9DC7C3692A9C}" type="slidenum">
              <a:rPr lang="en-GB" smtClean="0"/>
              <a:pPr/>
              <a:t>6</a:t>
            </a:fld>
            <a:endParaRPr lang="en-GB"/>
          </a:p>
        </p:txBody>
      </p:sp>
    </p:spTree>
    <p:extLst>
      <p:ext uri="{BB962C8B-B14F-4D97-AF65-F5344CB8AC3E}">
        <p14:creationId xmlns:p14="http://schemas.microsoft.com/office/powerpoint/2010/main" val="525333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Looking into the details of the generated JSON Schema, it is important to highlight some specific decisions taken, and their implications on the final </a:t>
            </a:r>
            <a:r>
              <a:rPr lang="en-US" dirty="0" smtClean="0">
                <a:cs typeface="Calibri"/>
              </a:rPr>
              <a:t>schema.</a:t>
            </a:r>
            <a:endParaRPr lang="en-US" dirty="0">
              <a:cs typeface="Calibri"/>
            </a:endParaRPr>
          </a:p>
        </p:txBody>
      </p:sp>
      <p:sp>
        <p:nvSpPr>
          <p:cNvPr id="4" name="Slide Number Placeholder 3"/>
          <p:cNvSpPr>
            <a:spLocks noGrp="1"/>
          </p:cNvSpPr>
          <p:nvPr>
            <p:ph type="sldNum" sz="quarter" idx="5"/>
          </p:nvPr>
        </p:nvSpPr>
        <p:spPr/>
        <p:txBody>
          <a:bodyPr/>
          <a:lstStyle/>
          <a:p>
            <a:fld id="{59CF2995-AB43-4B7C-B8CD-9DC7C3692A9C}" type="slidenum">
              <a:rPr lang="en-GB" smtClean="0"/>
              <a:pPr/>
              <a:t>7</a:t>
            </a:fld>
            <a:endParaRPr lang="en-GB"/>
          </a:p>
        </p:txBody>
      </p:sp>
    </p:spTree>
    <p:extLst>
      <p:ext uri="{BB962C8B-B14F-4D97-AF65-F5344CB8AC3E}">
        <p14:creationId xmlns:p14="http://schemas.microsoft.com/office/powerpoint/2010/main" val="3959699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Looking into the details of the generated JSON Schema, it is important to highlight some specific decisions taken, and their implications on the final </a:t>
            </a:r>
            <a:r>
              <a:rPr lang="en-US" dirty="0" smtClean="0">
                <a:cs typeface="Calibri"/>
              </a:rPr>
              <a:t>schema.</a:t>
            </a:r>
            <a:endParaRPr lang="en-US" dirty="0">
              <a:cs typeface="Calibri"/>
            </a:endParaRPr>
          </a:p>
        </p:txBody>
      </p:sp>
      <p:sp>
        <p:nvSpPr>
          <p:cNvPr id="4" name="Slide Number Placeholder 3"/>
          <p:cNvSpPr>
            <a:spLocks noGrp="1"/>
          </p:cNvSpPr>
          <p:nvPr>
            <p:ph type="sldNum" sz="quarter" idx="5"/>
          </p:nvPr>
        </p:nvSpPr>
        <p:spPr/>
        <p:txBody>
          <a:bodyPr/>
          <a:lstStyle/>
          <a:p>
            <a:fld id="{59CF2995-AB43-4B7C-B8CD-9DC7C3692A9C}" type="slidenum">
              <a:rPr lang="en-GB" smtClean="0"/>
              <a:pPr/>
              <a:t>8</a:t>
            </a:fld>
            <a:endParaRPr lang="en-GB"/>
          </a:p>
        </p:txBody>
      </p:sp>
    </p:spTree>
    <p:extLst>
      <p:ext uri="{BB962C8B-B14F-4D97-AF65-F5344CB8AC3E}">
        <p14:creationId xmlns:p14="http://schemas.microsoft.com/office/powerpoint/2010/main" val="1250663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Looking into the details of the generated JSON Schema, it is important to highlight some specific decisions taken, and their implications on the final </a:t>
            </a:r>
            <a:r>
              <a:rPr lang="en-US" dirty="0" smtClean="0">
                <a:cs typeface="Calibri"/>
              </a:rPr>
              <a:t>schema.</a:t>
            </a:r>
            <a:endParaRPr lang="en-US" dirty="0">
              <a:cs typeface="Calibri"/>
            </a:endParaRPr>
          </a:p>
        </p:txBody>
      </p:sp>
      <p:sp>
        <p:nvSpPr>
          <p:cNvPr id="4" name="Slide Number Placeholder 3"/>
          <p:cNvSpPr>
            <a:spLocks noGrp="1"/>
          </p:cNvSpPr>
          <p:nvPr>
            <p:ph type="sldNum" sz="quarter" idx="5"/>
          </p:nvPr>
        </p:nvSpPr>
        <p:spPr/>
        <p:txBody>
          <a:bodyPr/>
          <a:lstStyle/>
          <a:p>
            <a:fld id="{59CF2995-AB43-4B7C-B8CD-9DC7C3692A9C}" type="slidenum">
              <a:rPr lang="en-GB" smtClean="0"/>
              <a:pPr/>
              <a:t>9</a:t>
            </a:fld>
            <a:endParaRPr lang="en-GB"/>
          </a:p>
        </p:txBody>
      </p:sp>
    </p:spTree>
    <p:extLst>
      <p:ext uri="{BB962C8B-B14F-4D97-AF65-F5344CB8AC3E}">
        <p14:creationId xmlns:p14="http://schemas.microsoft.com/office/powerpoint/2010/main" val="26177671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11" name="Rectangle 10"/>
          <p:cNvSpPr/>
          <p:nvPr userDrawn="1"/>
        </p:nvSpPr>
        <p:spPr>
          <a:xfrm>
            <a:off x="0" y="1073101"/>
            <a:ext cx="12192000" cy="5784900"/>
          </a:xfrm>
          <a:prstGeom prst="rect">
            <a:avLst/>
          </a:prstGeom>
          <a:gradFill flip="none" rotWithShape="1">
            <a:gsLst>
              <a:gs pos="47000">
                <a:srgbClr val="0D6CB4"/>
              </a:gs>
              <a:gs pos="100000">
                <a:schemeClr val="accent2"/>
              </a:gs>
              <a:gs pos="77000">
                <a:srgbClr val="227DC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accent4"/>
              </a:solidFill>
            </a:endParaRPr>
          </a:p>
        </p:txBody>
      </p:sp>
      <p:sp>
        <p:nvSpPr>
          <p:cNvPr id="6" name="Title 1"/>
          <p:cNvSpPr>
            <a:spLocks noGrp="1"/>
          </p:cNvSpPr>
          <p:nvPr>
            <p:ph type="ctrTitle"/>
          </p:nvPr>
        </p:nvSpPr>
        <p:spPr>
          <a:xfrm>
            <a:off x="1071349" y="1992572"/>
            <a:ext cx="10290265" cy="2149523"/>
          </a:xfrm>
          <a:prstGeom prst="rect">
            <a:avLst/>
          </a:prstGeom>
        </p:spPr>
        <p:txBody>
          <a:bodyPr wrap="square" anchor="t">
            <a:noAutofit/>
          </a:bodyPr>
          <a:lstStyle>
            <a:lvl1pPr algn="l">
              <a:defRPr sz="6000" b="0">
                <a:solidFill>
                  <a:schemeClr val="bg1"/>
                </a:solidFill>
              </a:defRPr>
            </a:lvl1pPr>
          </a:lstStyle>
          <a:p>
            <a:r>
              <a:rPr lang="en-GB" noProof="0"/>
              <a:t>Click to edit Master title style</a:t>
            </a:r>
          </a:p>
        </p:txBody>
      </p:sp>
      <p:cxnSp>
        <p:nvCxnSpPr>
          <p:cNvPr id="7" name="Straight Connector 6"/>
          <p:cNvCxnSpPr/>
          <p:nvPr userDrawn="1"/>
        </p:nvCxnSpPr>
        <p:spPr>
          <a:xfrm>
            <a:off x="838200" y="1978925"/>
            <a:ext cx="0" cy="4879075"/>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7" name="Subtitle 2"/>
          <p:cNvSpPr>
            <a:spLocks noGrp="1"/>
          </p:cNvSpPr>
          <p:nvPr>
            <p:ph type="subTitle" idx="1"/>
          </p:nvPr>
        </p:nvSpPr>
        <p:spPr>
          <a:xfrm>
            <a:off x="1071350" y="4418049"/>
            <a:ext cx="10290265" cy="897754"/>
          </a:xfrm>
          <a:prstGeom prst="rect">
            <a:avLst/>
          </a:prstGeom>
        </p:spPr>
        <p:txBody>
          <a:bodyPr>
            <a:noAutofit/>
          </a:bodyPr>
          <a:lstStyle>
            <a:lvl1pPr marL="0" indent="0" algn="l">
              <a:buNone/>
              <a:defRPr sz="2800" i="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Click to edit Master subtitle style</a:t>
            </a:r>
          </a:p>
        </p:txBody>
      </p:sp>
      <p:sp>
        <p:nvSpPr>
          <p:cNvPr id="19" name="Text Placeholder 18"/>
          <p:cNvSpPr>
            <a:spLocks noGrp="1"/>
          </p:cNvSpPr>
          <p:nvPr>
            <p:ph type="body" sz="quarter" idx="13" hasCustomPrompt="1"/>
          </p:nvPr>
        </p:nvSpPr>
        <p:spPr>
          <a:xfrm>
            <a:off x="6094413" y="5391726"/>
            <a:ext cx="5267202" cy="877455"/>
          </a:xfrm>
          <a:prstGeom prst="rect">
            <a:avLst/>
          </a:prstGeom>
        </p:spPr>
        <p:txBody>
          <a:bodyPr>
            <a:noAutofit/>
          </a:bodyPr>
          <a:lstStyle>
            <a:lvl1pPr marL="0" indent="0" algn="r">
              <a:spcAft>
                <a:spcPts val="800"/>
              </a:spcAft>
              <a:buFontTx/>
              <a:buNone/>
              <a:defRPr sz="2200" i="1" baseline="0">
                <a:solidFill>
                  <a:schemeClr val="bg1"/>
                </a:solidFill>
              </a:defRPr>
            </a:lvl1pPr>
          </a:lstStyle>
          <a:p>
            <a:pPr lvl="0"/>
            <a:r>
              <a:rPr lang="en-GB" noProof="0"/>
              <a:t>Speaker</a:t>
            </a:r>
            <a:br>
              <a:rPr lang="en-GB" noProof="0"/>
            </a:br>
            <a:r>
              <a:rPr lang="en-GB" noProof="0"/>
              <a:t>Venue and date</a:t>
            </a:r>
          </a:p>
        </p:txBody>
      </p:sp>
      <p:pic>
        <p:nvPicPr>
          <p:cNvPr id="8" name="Picture 7" descr="Footer.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47221" y="6390001"/>
            <a:ext cx="697559" cy="467999"/>
          </a:xfrm>
          <a:prstGeom prst="rect">
            <a:avLst/>
          </a:prstGeom>
        </p:spPr>
      </p:pic>
      <p:pic>
        <p:nvPicPr>
          <p:cNvPr id="13" name="Picture 12" descr="EC-JRC-logo_vertical_EN_pos_transparent-background.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733" t="5040" r="4159" b="4382"/>
          <a:stretch/>
        </p:blipFill>
        <p:spPr>
          <a:xfrm>
            <a:off x="5373779" y="264907"/>
            <a:ext cx="1674947" cy="1152000"/>
          </a:xfrm>
          <a:prstGeom prst="rect">
            <a:avLst/>
          </a:prstGeom>
        </p:spPr>
      </p:pic>
    </p:spTree>
    <p:extLst>
      <p:ext uri="{BB962C8B-B14F-4D97-AF65-F5344CB8AC3E}">
        <p14:creationId xmlns:p14="http://schemas.microsoft.com/office/powerpoint/2010/main" val="39921833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59635" y="-59635"/>
            <a:ext cx="6155635" cy="6983896"/>
          </a:xfrm>
          <a:prstGeom prst="rect">
            <a:avLst/>
          </a:prstGeom>
          <a:solidFill>
            <a:schemeClr val="bg2"/>
          </a:solidFill>
          <a:ln w="28575">
            <a:solidFill>
              <a:schemeClr val="accent5"/>
            </a:solidFill>
          </a:ln>
        </p:spPr>
        <p:txBody>
          <a:bodyPr/>
          <a:lstStyle>
            <a:lvl1pPr marL="0" indent="0">
              <a:buNone/>
              <a:defRPr/>
            </a:lvl1pPr>
          </a:lstStyle>
          <a:p>
            <a:endParaRPr lang="en-GB" noProof="0"/>
          </a:p>
        </p:txBody>
      </p:sp>
      <p:sp>
        <p:nvSpPr>
          <p:cNvPr id="10" name="Rectangle 9"/>
          <p:cNvSpPr/>
          <p:nvPr userDrawn="1"/>
        </p:nvSpPr>
        <p:spPr>
          <a:xfrm>
            <a:off x="3214048" y="1992573"/>
            <a:ext cx="8550322" cy="3616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27615" y="743802"/>
            <a:ext cx="544923" cy="544923"/>
          </a:xfrm>
          <a:prstGeom prst="rect">
            <a:avLst/>
          </a:prstGeom>
        </p:spPr>
      </p:pic>
      <p:sp>
        <p:nvSpPr>
          <p:cNvPr id="3" name="Content Placeholder 2"/>
          <p:cNvSpPr>
            <a:spLocks noGrp="1"/>
          </p:cNvSpPr>
          <p:nvPr>
            <p:ph idx="1" hasCustomPrompt="1"/>
          </p:nvPr>
        </p:nvSpPr>
        <p:spPr>
          <a:xfrm>
            <a:off x="3214048" y="1992572"/>
            <a:ext cx="8010798" cy="3616657"/>
          </a:xfrm>
          <a:prstGeom prst="rect">
            <a:avLst/>
          </a:prstGeom>
          <a:solidFill>
            <a:schemeClr val="bg1"/>
          </a:solidFill>
        </p:spPr>
        <p:txBody>
          <a:bodyPr lIns="360000" tIns="360000" rIns="360000" bIns="360000" anchor="ctr" anchorCtr="0">
            <a:noAutofit/>
          </a:bodyPr>
          <a:lstStyle>
            <a:lvl1pPr marL="0" indent="0">
              <a:buFontTx/>
              <a:buNone/>
              <a:defRPr i="1" baseline="0">
                <a:solidFill>
                  <a:schemeClr val="tx2"/>
                </a:solidFill>
              </a:defRPr>
            </a:lvl1pPr>
          </a:lstStyle>
          <a:p>
            <a:pPr lvl="0"/>
            <a:r>
              <a:rPr lang="en-GB" noProof="0"/>
              <a:t>Insert text</a:t>
            </a:r>
          </a:p>
        </p:txBody>
      </p:sp>
    </p:spTree>
    <p:extLst>
      <p:ext uri="{BB962C8B-B14F-4D97-AF65-F5344CB8AC3E}">
        <p14:creationId xmlns:p14="http://schemas.microsoft.com/office/powerpoint/2010/main" val="178406293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and Content (half pag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662614" y="1825625"/>
            <a:ext cx="4583519" cy="4170363"/>
          </a:xfrm>
          <a:prstGeom prst="rect">
            <a:avLst/>
          </a:prstGeom>
        </p:spPr>
        <p:txBody>
          <a:bodyPr>
            <a:noAutofit/>
          </a:bodyPr>
          <a:lstStyle>
            <a:lvl1pPr marL="0" indent="-342900">
              <a:buClr>
                <a:schemeClr val="accent5"/>
              </a:buClr>
              <a:buFont typeface="Arial"/>
              <a:buNone/>
              <a:defRPr/>
            </a:lvl1pPr>
            <a:lvl2pPr>
              <a:buClr>
                <a:schemeClr val="accent5"/>
              </a:buClr>
              <a:buNone/>
              <a:defRPr/>
            </a:lvl2pPr>
            <a:lvl3pPr>
              <a:buClr>
                <a:schemeClr val="accent5"/>
              </a:buClr>
              <a:buNone/>
              <a:defRPr/>
            </a:lvl3pPr>
            <a:lvl4pPr>
              <a:buClr>
                <a:schemeClr val="accent5"/>
              </a:buClr>
              <a:buNone/>
              <a:defRPr/>
            </a:lvl4pPr>
            <a:lvl5pPr>
              <a:buClr>
                <a:schemeClr val="accent5"/>
              </a:buClr>
              <a:buNone/>
              <a:defRPr/>
            </a:lvl5pPr>
          </a:lstStyle>
          <a:p>
            <a:pPr lvl="0"/>
            <a:r>
              <a:rPr lang="en-GB" noProof="0"/>
              <a:t>Insert text</a:t>
            </a:r>
          </a:p>
        </p:txBody>
      </p:sp>
      <p:sp>
        <p:nvSpPr>
          <p:cNvPr id="6" name="Slide Number Placeholder 5"/>
          <p:cNvSpPr>
            <a:spLocks noGrp="1"/>
          </p:cNvSpPr>
          <p:nvPr>
            <p:ph type="sldNum" sz="quarter" idx="12"/>
          </p:nvPr>
        </p:nvSpPr>
        <p:spPr>
          <a:xfrm>
            <a:off x="838200" y="6131286"/>
            <a:ext cx="2743200" cy="365125"/>
          </a:xfrm>
          <a:prstGeom prst="rect">
            <a:avLst/>
          </a:prstGeom>
        </p:spPr>
        <p:txBody>
          <a:bodyPr/>
          <a:lstStyle/>
          <a:p>
            <a:fld id="{F46C79FD-C571-418B-AB0F-5EE936C85276}" type="slidenum">
              <a:rPr lang="en-GB" smtClean="0"/>
              <a:pPr/>
              <a:t>‹#›</a:t>
            </a:fld>
            <a:endParaRPr lang="en-GB"/>
          </a:p>
        </p:txBody>
      </p:sp>
      <p:sp>
        <p:nvSpPr>
          <p:cNvPr id="10" name="Title Placeholder 1"/>
          <p:cNvSpPr>
            <a:spLocks noGrp="1"/>
          </p:cNvSpPr>
          <p:nvPr>
            <p:ph type="title"/>
          </p:nvPr>
        </p:nvSpPr>
        <p:spPr>
          <a:xfrm>
            <a:off x="6662614" y="586765"/>
            <a:ext cx="4581771" cy="782357"/>
          </a:xfrm>
          <a:prstGeom prst="rect">
            <a:avLst/>
          </a:prstGeom>
        </p:spPr>
        <p:txBody>
          <a:bodyPr vert="horz" lIns="91440" tIns="45720" rIns="91440" bIns="0" rtlCol="0" anchor="b" anchorCtr="0">
            <a:noAutofit/>
          </a:bodyPr>
          <a:lstStyle>
            <a:lvl1pPr>
              <a:defRPr sz="3800"/>
            </a:lvl1pPr>
          </a:lstStyle>
          <a:p>
            <a:r>
              <a:rPr lang="en-GB" noProof="0"/>
              <a:t>Click to edit Master title style</a:t>
            </a:r>
          </a:p>
        </p:txBody>
      </p:sp>
      <p:sp>
        <p:nvSpPr>
          <p:cNvPr id="7" name="Picture Placeholder 4"/>
          <p:cNvSpPr>
            <a:spLocks noGrp="1"/>
          </p:cNvSpPr>
          <p:nvPr>
            <p:ph type="pic" sz="quarter" idx="13"/>
          </p:nvPr>
        </p:nvSpPr>
        <p:spPr>
          <a:xfrm>
            <a:off x="-46383" y="-46383"/>
            <a:ext cx="6142383" cy="6964017"/>
          </a:xfrm>
          <a:prstGeom prst="rect">
            <a:avLst/>
          </a:prstGeom>
          <a:solidFill>
            <a:schemeClr val="bg2"/>
          </a:solidFill>
          <a:ln w="28575">
            <a:solidFill>
              <a:schemeClr val="accent5"/>
            </a:solidFill>
          </a:ln>
        </p:spPr>
        <p:txBody>
          <a:bodyPr/>
          <a:lstStyle>
            <a:lvl1pPr marL="0" indent="0">
              <a:buNone/>
              <a:defRPr/>
            </a:lvl1pPr>
          </a:lstStyle>
          <a:p>
            <a:endParaRPr lang="en-GB" noProof="0"/>
          </a:p>
        </p:txBody>
      </p:sp>
    </p:spTree>
    <p:extLst>
      <p:ext uri="{BB962C8B-B14F-4D97-AF65-F5344CB8AC3E}">
        <p14:creationId xmlns:p14="http://schemas.microsoft.com/office/powerpoint/2010/main" val="369203447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orizontal Picture and Content">
    <p:spTree>
      <p:nvGrpSpPr>
        <p:cNvPr id="1" name=""/>
        <p:cNvGrpSpPr/>
        <p:nvPr/>
      </p:nvGrpSpPr>
      <p:grpSpPr>
        <a:xfrm>
          <a:off x="0" y="0"/>
          <a:ext cx="0" cy="0"/>
          <a:chOff x="0" y="0"/>
          <a:chExt cx="0" cy="0"/>
        </a:xfrm>
      </p:grpSpPr>
      <p:sp>
        <p:nvSpPr>
          <p:cNvPr id="4" name="Picture Placeholder 2"/>
          <p:cNvSpPr>
            <a:spLocks noGrp="1"/>
          </p:cNvSpPr>
          <p:nvPr>
            <p:ph type="pic" sz="quarter" idx="13"/>
          </p:nvPr>
        </p:nvSpPr>
        <p:spPr>
          <a:xfrm>
            <a:off x="-63280" y="-62165"/>
            <a:ext cx="12318560" cy="3468939"/>
          </a:xfrm>
          <a:prstGeom prst="rect">
            <a:avLst/>
          </a:prstGeom>
          <a:solidFill>
            <a:schemeClr val="bg2"/>
          </a:solidFill>
          <a:ln w="28575" cmpd="sng">
            <a:solidFill>
              <a:schemeClr val="accent5"/>
            </a:solidFill>
          </a:ln>
        </p:spPr>
        <p:txBody>
          <a:bodyPr/>
          <a:lstStyle>
            <a:lvl1pPr marL="0" indent="0">
              <a:buClr>
                <a:schemeClr val="accent2"/>
              </a:buClr>
              <a:buFont typeface="Arial"/>
              <a:buNone/>
              <a:defRPr/>
            </a:lvl1pPr>
          </a:lstStyle>
          <a:p>
            <a:endParaRPr lang="en-GB" noProof="0"/>
          </a:p>
        </p:txBody>
      </p:sp>
      <p:sp>
        <p:nvSpPr>
          <p:cNvPr id="2" name="Title 1"/>
          <p:cNvSpPr>
            <a:spLocks noGrp="1"/>
          </p:cNvSpPr>
          <p:nvPr>
            <p:ph type="title"/>
          </p:nvPr>
        </p:nvSpPr>
        <p:spPr>
          <a:xfrm>
            <a:off x="957385" y="2818576"/>
            <a:ext cx="10287000" cy="628377"/>
          </a:xfrm>
          <a:prstGeom prst="rect">
            <a:avLst/>
          </a:prstGeom>
          <a:solidFill>
            <a:schemeClr val="bg1"/>
          </a:solidFill>
        </p:spPr>
        <p:txBody>
          <a:bodyPr wrap="square" anchor="b">
            <a:spAutoFit/>
          </a:bodyPr>
          <a:lstStyle>
            <a:lvl1pPr>
              <a:defRPr sz="3800"/>
            </a:lvl1pPr>
          </a:lstStyle>
          <a:p>
            <a:r>
              <a:rPr lang="en-GB" noProof="0"/>
              <a:t>Click to edit Master title style</a:t>
            </a:r>
          </a:p>
        </p:txBody>
      </p:sp>
      <p:sp>
        <p:nvSpPr>
          <p:cNvPr id="6" name="Text Placeholder 5"/>
          <p:cNvSpPr>
            <a:spLocks noGrp="1"/>
          </p:cNvSpPr>
          <p:nvPr>
            <p:ph type="body" sz="quarter" idx="14" hasCustomPrompt="1"/>
          </p:nvPr>
        </p:nvSpPr>
        <p:spPr>
          <a:xfrm>
            <a:off x="957385" y="3630613"/>
            <a:ext cx="10287000" cy="2365375"/>
          </a:xfrm>
          <a:prstGeom prst="rect">
            <a:avLst/>
          </a:prstGeom>
        </p:spPr>
        <p:txBody>
          <a:bodyPr/>
          <a:lstStyle>
            <a:lvl1pPr marL="0" indent="-342900" algn="l">
              <a:buClr>
                <a:schemeClr val="accent5"/>
              </a:buClr>
              <a:buFont typeface="Arial"/>
              <a:buNone/>
              <a:defRPr/>
            </a:lvl1pPr>
            <a:lvl2pPr marL="800100" indent="-342900">
              <a:buClr>
                <a:schemeClr val="accent5"/>
              </a:buClr>
              <a:buFont typeface="Arial"/>
              <a:buNone/>
              <a:defRPr/>
            </a:lvl2pPr>
            <a:lvl3pPr marL="1200150" indent="-285750">
              <a:buClr>
                <a:schemeClr val="accent5"/>
              </a:buClr>
              <a:buFont typeface="Arial"/>
              <a:buNone/>
              <a:defRPr/>
            </a:lvl3pPr>
            <a:lvl4pPr marL="1657350" indent="-285750">
              <a:buClr>
                <a:schemeClr val="accent5"/>
              </a:buClr>
              <a:buFont typeface="Arial"/>
              <a:buNone/>
              <a:defRPr/>
            </a:lvl4pPr>
            <a:lvl5pPr marL="2114550" indent="-285750">
              <a:buClr>
                <a:schemeClr val="accent5"/>
              </a:buClr>
              <a:buFont typeface="Arial"/>
              <a:buNone/>
              <a:defRPr/>
            </a:lvl5pPr>
          </a:lstStyle>
          <a:p>
            <a:pPr lvl="0"/>
            <a:r>
              <a:rPr lang="en-GB" noProof="0"/>
              <a:t>Insert text</a:t>
            </a:r>
          </a:p>
        </p:txBody>
      </p:sp>
    </p:spTree>
    <p:extLst>
      <p:ext uri="{BB962C8B-B14F-4D97-AF65-F5344CB8AC3E}">
        <p14:creationId xmlns:p14="http://schemas.microsoft.com/office/powerpoint/2010/main" val="413677460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970722" y="575220"/>
            <a:ext cx="10263893" cy="782357"/>
          </a:xfrm>
          <a:prstGeom prst="rect">
            <a:avLst/>
          </a:prstGeom>
        </p:spPr>
        <p:txBody>
          <a:bodyPr vert="horz" lIns="91440" tIns="45720" rIns="91440" bIns="0" rtlCol="0" anchor="b" anchorCtr="0">
            <a:noAutofit/>
          </a:bodyPr>
          <a:lstStyle>
            <a:lvl1pPr>
              <a:defRPr sz="3800"/>
            </a:lvl1pPr>
          </a:lstStyle>
          <a:p>
            <a:r>
              <a:rPr lang="en-GB" noProof="0"/>
              <a:t>Click to edit Master title style</a:t>
            </a:r>
          </a:p>
        </p:txBody>
      </p:sp>
      <p:cxnSp>
        <p:nvCxnSpPr>
          <p:cNvPr id="10" name="Straight Connector 9"/>
          <p:cNvCxnSpPr/>
          <p:nvPr userDrawn="1"/>
        </p:nvCxnSpPr>
        <p:spPr>
          <a:xfrm flipH="1">
            <a:off x="838201" y="0"/>
            <a:ext cx="1" cy="136525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4" name="Picture Placeholder 2">
            <a:extLst>
              <a:ext uri="{FF2B5EF4-FFF2-40B4-BE49-F238E27FC236}">
                <a16:creationId xmlns:a16="http://schemas.microsoft.com/office/drawing/2014/main" xmlns="" id="{BF77687C-AC6F-634F-AC60-81131BCE7FCF}"/>
              </a:ext>
            </a:extLst>
          </p:cNvPr>
          <p:cNvSpPr>
            <a:spLocks noGrp="1"/>
          </p:cNvSpPr>
          <p:nvPr>
            <p:ph type="pic" sz="quarter" idx="19"/>
          </p:nvPr>
        </p:nvSpPr>
        <p:spPr>
          <a:xfrm>
            <a:off x="838201" y="1750540"/>
            <a:ext cx="3416382" cy="3523152"/>
          </a:xfrm>
          <a:prstGeom prst="rect">
            <a:avLst/>
          </a:prstGeom>
          <a:solidFill>
            <a:schemeClr val="bg2"/>
          </a:solidFill>
        </p:spPr>
        <p:txBody>
          <a:bodyPr/>
          <a:lstStyle>
            <a:lvl1pPr marL="0" indent="0">
              <a:buNone/>
              <a:defRPr/>
            </a:lvl1pPr>
          </a:lstStyle>
          <a:p>
            <a:endParaRPr lang="en-GB" noProof="0"/>
          </a:p>
        </p:txBody>
      </p:sp>
      <p:sp>
        <p:nvSpPr>
          <p:cNvPr id="17" name="Text Placeholder 4">
            <a:extLst>
              <a:ext uri="{FF2B5EF4-FFF2-40B4-BE49-F238E27FC236}">
                <a16:creationId xmlns:a16="http://schemas.microsoft.com/office/drawing/2014/main" xmlns="" id="{A1F17483-D7EC-5F47-B284-CA9DDB1A8905}"/>
              </a:ext>
            </a:extLst>
          </p:cNvPr>
          <p:cNvSpPr>
            <a:spLocks noGrp="1"/>
          </p:cNvSpPr>
          <p:nvPr>
            <p:ph type="body" sz="quarter" idx="16"/>
          </p:nvPr>
        </p:nvSpPr>
        <p:spPr>
          <a:xfrm>
            <a:off x="1178392" y="4331292"/>
            <a:ext cx="2736000" cy="1524235"/>
          </a:xfrm>
          <a:prstGeom prst="rect">
            <a:avLst/>
          </a:prstGeom>
          <a:solidFill>
            <a:schemeClr val="bg1"/>
          </a:solidFill>
        </p:spPr>
        <p:txBody>
          <a:bodyPr/>
          <a:lstStyle>
            <a:lvl1pPr marL="0" indent="0">
              <a:buNone/>
              <a:defRPr sz="1400"/>
            </a:lvl1pPr>
          </a:lstStyle>
          <a:p>
            <a:endParaRPr lang="en-GB"/>
          </a:p>
        </p:txBody>
      </p:sp>
      <p:sp>
        <p:nvSpPr>
          <p:cNvPr id="18" name="Picture Placeholder 2">
            <a:extLst>
              <a:ext uri="{FF2B5EF4-FFF2-40B4-BE49-F238E27FC236}">
                <a16:creationId xmlns:a16="http://schemas.microsoft.com/office/drawing/2014/main" xmlns="" id="{E020C457-3C2E-CA42-88B4-5E3F06B1AE96}"/>
              </a:ext>
            </a:extLst>
          </p:cNvPr>
          <p:cNvSpPr>
            <a:spLocks noGrp="1"/>
          </p:cNvSpPr>
          <p:nvPr>
            <p:ph type="pic" sz="quarter" idx="20"/>
          </p:nvPr>
        </p:nvSpPr>
        <p:spPr>
          <a:xfrm>
            <a:off x="4338313" y="1750540"/>
            <a:ext cx="3416382" cy="3523152"/>
          </a:xfrm>
          <a:prstGeom prst="rect">
            <a:avLst/>
          </a:prstGeom>
          <a:solidFill>
            <a:schemeClr val="bg2"/>
          </a:solidFill>
        </p:spPr>
        <p:txBody>
          <a:bodyPr/>
          <a:lstStyle>
            <a:lvl1pPr marL="0" indent="0">
              <a:buNone/>
              <a:defRPr/>
            </a:lvl1pPr>
          </a:lstStyle>
          <a:p>
            <a:endParaRPr lang="en-GB" noProof="0"/>
          </a:p>
        </p:txBody>
      </p:sp>
      <p:sp>
        <p:nvSpPr>
          <p:cNvPr id="19" name="Text Placeholder 4">
            <a:extLst>
              <a:ext uri="{FF2B5EF4-FFF2-40B4-BE49-F238E27FC236}">
                <a16:creationId xmlns:a16="http://schemas.microsoft.com/office/drawing/2014/main" xmlns="" id="{B33CC6E2-D391-D44C-9F83-EE43AEFB9DA4}"/>
              </a:ext>
            </a:extLst>
          </p:cNvPr>
          <p:cNvSpPr>
            <a:spLocks noGrp="1"/>
          </p:cNvSpPr>
          <p:nvPr>
            <p:ph type="body" sz="quarter" idx="21"/>
          </p:nvPr>
        </p:nvSpPr>
        <p:spPr>
          <a:xfrm>
            <a:off x="4678504" y="4331292"/>
            <a:ext cx="2736000" cy="1524235"/>
          </a:xfrm>
          <a:prstGeom prst="rect">
            <a:avLst/>
          </a:prstGeom>
          <a:solidFill>
            <a:schemeClr val="bg1"/>
          </a:solidFill>
        </p:spPr>
        <p:txBody>
          <a:bodyPr/>
          <a:lstStyle>
            <a:lvl1pPr marL="0" indent="0">
              <a:buNone/>
              <a:defRPr sz="1400"/>
            </a:lvl1pPr>
          </a:lstStyle>
          <a:p>
            <a:endParaRPr lang="en-GB"/>
          </a:p>
        </p:txBody>
      </p:sp>
      <p:sp>
        <p:nvSpPr>
          <p:cNvPr id="21" name="Picture Placeholder 2">
            <a:extLst>
              <a:ext uri="{FF2B5EF4-FFF2-40B4-BE49-F238E27FC236}">
                <a16:creationId xmlns:a16="http://schemas.microsoft.com/office/drawing/2014/main" xmlns="" id="{82EE2749-4448-E94D-A3B6-E8FD4C9B9E33}"/>
              </a:ext>
            </a:extLst>
          </p:cNvPr>
          <p:cNvSpPr>
            <a:spLocks noGrp="1"/>
          </p:cNvSpPr>
          <p:nvPr>
            <p:ph type="pic" sz="quarter" idx="22"/>
          </p:nvPr>
        </p:nvSpPr>
        <p:spPr>
          <a:xfrm>
            <a:off x="7841783" y="1750540"/>
            <a:ext cx="3416382" cy="3523152"/>
          </a:xfrm>
          <a:prstGeom prst="rect">
            <a:avLst/>
          </a:prstGeom>
          <a:solidFill>
            <a:schemeClr val="bg2"/>
          </a:solidFill>
        </p:spPr>
        <p:txBody>
          <a:bodyPr/>
          <a:lstStyle>
            <a:lvl1pPr marL="0" indent="0">
              <a:buNone/>
              <a:defRPr/>
            </a:lvl1pPr>
          </a:lstStyle>
          <a:p>
            <a:endParaRPr lang="en-GB" noProof="0"/>
          </a:p>
        </p:txBody>
      </p:sp>
      <p:sp>
        <p:nvSpPr>
          <p:cNvPr id="22" name="Text Placeholder 4">
            <a:extLst>
              <a:ext uri="{FF2B5EF4-FFF2-40B4-BE49-F238E27FC236}">
                <a16:creationId xmlns:a16="http://schemas.microsoft.com/office/drawing/2014/main" xmlns="" id="{292FCF7F-70FF-AF43-824A-E78383E715EC}"/>
              </a:ext>
            </a:extLst>
          </p:cNvPr>
          <p:cNvSpPr>
            <a:spLocks noGrp="1"/>
          </p:cNvSpPr>
          <p:nvPr>
            <p:ph type="body" sz="quarter" idx="23"/>
          </p:nvPr>
        </p:nvSpPr>
        <p:spPr>
          <a:xfrm>
            <a:off x="8181974" y="4331292"/>
            <a:ext cx="2736000" cy="1524235"/>
          </a:xfrm>
          <a:prstGeom prst="rect">
            <a:avLst/>
          </a:prstGeom>
          <a:solidFill>
            <a:schemeClr val="bg1"/>
          </a:solidFill>
        </p:spPr>
        <p:txBody>
          <a:bodyPr/>
          <a:lstStyle>
            <a:lvl1pPr marL="0" indent="0">
              <a:buNone/>
              <a:defRPr sz="1400"/>
            </a:lvl1pPr>
          </a:lstStyle>
          <a:p>
            <a:endParaRPr lang="en-GB"/>
          </a:p>
        </p:txBody>
      </p:sp>
    </p:spTree>
    <p:extLst>
      <p:ext uri="{BB962C8B-B14F-4D97-AF65-F5344CB8AC3E}">
        <p14:creationId xmlns:p14="http://schemas.microsoft.com/office/powerpoint/2010/main" val="1780107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1" name="Title Placeholder 1"/>
          <p:cNvSpPr>
            <a:spLocks noGrp="1"/>
          </p:cNvSpPr>
          <p:nvPr>
            <p:ph type="title"/>
          </p:nvPr>
        </p:nvSpPr>
        <p:spPr>
          <a:xfrm>
            <a:off x="970722" y="575220"/>
            <a:ext cx="10263893" cy="782357"/>
          </a:xfrm>
          <a:prstGeom prst="rect">
            <a:avLst/>
          </a:prstGeom>
        </p:spPr>
        <p:txBody>
          <a:bodyPr vert="horz" lIns="91440" tIns="45720" rIns="91440" bIns="0" rtlCol="0" anchor="b" anchorCtr="0">
            <a:noAutofit/>
          </a:bodyPr>
          <a:lstStyle>
            <a:lvl1pPr>
              <a:defRPr sz="3800"/>
            </a:lvl1pPr>
          </a:lstStyle>
          <a:p>
            <a:r>
              <a:rPr lang="en-GB" noProof="0"/>
              <a:t>Click to edit Master title style</a:t>
            </a:r>
          </a:p>
        </p:txBody>
      </p:sp>
      <p:cxnSp>
        <p:nvCxnSpPr>
          <p:cNvPr id="15" name="Straight Connector 14"/>
          <p:cNvCxnSpPr/>
          <p:nvPr userDrawn="1"/>
        </p:nvCxnSpPr>
        <p:spPr>
          <a:xfrm flipH="1">
            <a:off x="838201" y="0"/>
            <a:ext cx="1" cy="136525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26" name="Picture Placeholder 2">
            <a:extLst>
              <a:ext uri="{FF2B5EF4-FFF2-40B4-BE49-F238E27FC236}">
                <a16:creationId xmlns:a16="http://schemas.microsoft.com/office/drawing/2014/main" xmlns="" id="{5F365213-848B-024E-A456-0D200676FA24}"/>
              </a:ext>
            </a:extLst>
          </p:cNvPr>
          <p:cNvSpPr>
            <a:spLocks noGrp="1"/>
          </p:cNvSpPr>
          <p:nvPr>
            <p:ph type="pic" sz="quarter" idx="13"/>
          </p:nvPr>
        </p:nvSpPr>
        <p:spPr>
          <a:xfrm>
            <a:off x="2733074" y="1750540"/>
            <a:ext cx="3330000" cy="2088000"/>
          </a:xfrm>
          <a:prstGeom prst="rect">
            <a:avLst/>
          </a:prstGeom>
          <a:solidFill>
            <a:schemeClr val="bg2"/>
          </a:solidFill>
        </p:spPr>
        <p:txBody>
          <a:bodyPr/>
          <a:lstStyle>
            <a:lvl1pPr marL="0" indent="0">
              <a:buNone/>
              <a:defRPr/>
            </a:lvl1pPr>
          </a:lstStyle>
          <a:p>
            <a:endParaRPr lang="en-GB" noProof="0"/>
          </a:p>
        </p:txBody>
      </p:sp>
      <p:sp>
        <p:nvSpPr>
          <p:cNvPr id="27" name="Picture Placeholder 2">
            <a:extLst>
              <a:ext uri="{FF2B5EF4-FFF2-40B4-BE49-F238E27FC236}">
                <a16:creationId xmlns:a16="http://schemas.microsoft.com/office/drawing/2014/main" xmlns="" id="{1F0C252E-54B1-624A-B251-93ACB24B44EB}"/>
              </a:ext>
            </a:extLst>
          </p:cNvPr>
          <p:cNvSpPr>
            <a:spLocks noGrp="1"/>
          </p:cNvSpPr>
          <p:nvPr>
            <p:ph type="pic" sz="quarter" idx="14"/>
          </p:nvPr>
        </p:nvSpPr>
        <p:spPr>
          <a:xfrm>
            <a:off x="2733075" y="3907988"/>
            <a:ext cx="3330000" cy="2088000"/>
          </a:xfrm>
          <a:prstGeom prst="rect">
            <a:avLst/>
          </a:prstGeom>
          <a:solidFill>
            <a:schemeClr val="bg2"/>
          </a:solidFill>
        </p:spPr>
        <p:txBody>
          <a:bodyPr/>
          <a:lstStyle>
            <a:lvl1pPr marL="0" indent="0">
              <a:buNone/>
              <a:defRPr/>
            </a:lvl1pPr>
          </a:lstStyle>
          <a:p>
            <a:endParaRPr lang="en-GB" noProof="0"/>
          </a:p>
        </p:txBody>
      </p:sp>
      <p:sp>
        <p:nvSpPr>
          <p:cNvPr id="28" name="Picture Placeholder 2">
            <a:extLst>
              <a:ext uri="{FF2B5EF4-FFF2-40B4-BE49-F238E27FC236}">
                <a16:creationId xmlns:a16="http://schemas.microsoft.com/office/drawing/2014/main" xmlns="" id="{EC7BFE4B-D881-0841-972F-3BB3E43AAF62}"/>
              </a:ext>
            </a:extLst>
          </p:cNvPr>
          <p:cNvSpPr>
            <a:spLocks noGrp="1"/>
          </p:cNvSpPr>
          <p:nvPr>
            <p:ph type="pic" sz="quarter" idx="15"/>
          </p:nvPr>
        </p:nvSpPr>
        <p:spPr>
          <a:xfrm>
            <a:off x="6127391" y="1750540"/>
            <a:ext cx="3330000" cy="2088000"/>
          </a:xfrm>
          <a:prstGeom prst="rect">
            <a:avLst/>
          </a:prstGeom>
          <a:solidFill>
            <a:schemeClr val="bg2"/>
          </a:solidFill>
        </p:spPr>
        <p:txBody>
          <a:bodyPr/>
          <a:lstStyle>
            <a:lvl1pPr marL="0" indent="0">
              <a:buNone/>
              <a:defRPr/>
            </a:lvl1pPr>
          </a:lstStyle>
          <a:p>
            <a:endParaRPr lang="en-GB" noProof="0"/>
          </a:p>
        </p:txBody>
      </p:sp>
      <p:sp>
        <p:nvSpPr>
          <p:cNvPr id="29" name="Text Placeholder 12">
            <a:extLst>
              <a:ext uri="{FF2B5EF4-FFF2-40B4-BE49-F238E27FC236}">
                <a16:creationId xmlns:a16="http://schemas.microsoft.com/office/drawing/2014/main" xmlns="" id="{26D230BA-B3D4-3543-AD14-9F6C784D2F43}"/>
              </a:ext>
            </a:extLst>
          </p:cNvPr>
          <p:cNvSpPr>
            <a:spLocks noGrp="1"/>
          </p:cNvSpPr>
          <p:nvPr>
            <p:ph type="body" sz="quarter" idx="16"/>
          </p:nvPr>
        </p:nvSpPr>
        <p:spPr>
          <a:xfrm>
            <a:off x="9549106" y="3907988"/>
            <a:ext cx="1620000" cy="2088000"/>
          </a:xfrm>
          <a:prstGeom prst="rect">
            <a:avLst/>
          </a:prstGeom>
          <a:noFill/>
        </p:spPr>
        <p:txBody>
          <a:bodyPr tIns="90000"/>
          <a:lstStyle>
            <a:lvl1pPr marL="0" indent="0" algn="l">
              <a:lnSpc>
                <a:spcPts val="1680"/>
              </a:lnSpc>
              <a:spcAft>
                <a:spcPts val="0"/>
              </a:spcAft>
              <a:buNone/>
              <a:defRPr sz="1400"/>
            </a:lvl1pPr>
          </a:lstStyle>
          <a:p>
            <a:pPr lvl="0"/>
            <a:r>
              <a:rPr lang="en-GB" noProof="0"/>
              <a:t>Edit Master text styles</a:t>
            </a:r>
          </a:p>
        </p:txBody>
      </p:sp>
      <p:sp>
        <p:nvSpPr>
          <p:cNvPr id="30" name="Text Placeholder 12">
            <a:extLst>
              <a:ext uri="{FF2B5EF4-FFF2-40B4-BE49-F238E27FC236}">
                <a16:creationId xmlns:a16="http://schemas.microsoft.com/office/drawing/2014/main" xmlns="" id="{6151C0D4-98EF-D447-A8C6-142CA23E3F17}"/>
              </a:ext>
            </a:extLst>
          </p:cNvPr>
          <p:cNvSpPr>
            <a:spLocks noGrp="1"/>
          </p:cNvSpPr>
          <p:nvPr>
            <p:ph type="body" sz="quarter" idx="18"/>
          </p:nvPr>
        </p:nvSpPr>
        <p:spPr>
          <a:xfrm>
            <a:off x="970722" y="1750540"/>
            <a:ext cx="1663928" cy="2088000"/>
          </a:xfrm>
          <a:prstGeom prst="rect">
            <a:avLst/>
          </a:prstGeom>
          <a:noFill/>
        </p:spPr>
        <p:txBody>
          <a:bodyPr tIns="90000"/>
          <a:lstStyle>
            <a:lvl1pPr marL="0" indent="0" algn="r">
              <a:lnSpc>
                <a:spcPts val="1680"/>
              </a:lnSpc>
              <a:spcAft>
                <a:spcPts val="0"/>
              </a:spcAft>
              <a:buNone/>
              <a:defRPr sz="1400"/>
            </a:lvl1pPr>
          </a:lstStyle>
          <a:p>
            <a:pPr lvl="0"/>
            <a:r>
              <a:rPr lang="en-GB" noProof="0"/>
              <a:t>Edit Master text styles</a:t>
            </a:r>
          </a:p>
        </p:txBody>
      </p:sp>
      <p:sp>
        <p:nvSpPr>
          <p:cNvPr id="31" name="Picture Placeholder 2">
            <a:extLst>
              <a:ext uri="{FF2B5EF4-FFF2-40B4-BE49-F238E27FC236}">
                <a16:creationId xmlns:a16="http://schemas.microsoft.com/office/drawing/2014/main" xmlns="" id="{3298D3D7-E8BE-DE4C-9995-3011560B905D}"/>
              </a:ext>
            </a:extLst>
          </p:cNvPr>
          <p:cNvSpPr>
            <a:spLocks noGrp="1"/>
          </p:cNvSpPr>
          <p:nvPr>
            <p:ph type="pic" sz="quarter" idx="19"/>
          </p:nvPr>
        </p:nvSpPr>
        <p:spPr>
          <a:xfrm>
            <a:off x="6127393" y="3907988"/>
            <a:ext cx="3330000" cy="2088000"/>
          </a:xfrm>
          <a:prstGeom prst="rect">
            <a:avLst/>
          </a:prstGeom>
          <a:solidFill>
            <a:schemeClr val="bg2"/>
          </a:solidFill>
        </p:spPr>
        <p:txBody>
          <a:bodyPr/>
          <a:lstStyle>
            <a:lvl1pPr marL="0" indent="0">
              <a:buNone/>
              <a:defRPr/>
            </a:lvl1pPr>
          </a:lstStyle>
          <a:p>
            <a:endParaRPr lang="en-GB" noProof="0"/>
          </a:p>
        </p:txBody>
      </p:sp>
      <p:sp>
        <p:nvSpPr>
          <p:cNvPr id="32" name="Text Placeholder 12">
            <a:extLst>
              <a:ext uri="{FF2B5EF4-FFF2-40B4-BE49-F238E27FC236}">
                <a16:creationId xmlns:a16="http://schemas.microsoft.com/office/drawing/2014/main" xmlns="" id="{5AA5AF97-B62D-1649-9296-29B8A162A14E}"/>
              </a:ext>
            </a:extLst>
          </p:cNvPr>
          <p:cNvSpPr>
            <a:spLocks noGrp="1"/>
          </p:cNvSpPr>
          <p:nvPr>
            <p:ph type="body" sz="quarter" idx="20"/>
          </p:nvPr>
        </p:nvSpPr>
        <p:spPr>
          <a:xfrm>
            <a:off x="978650" y="3897313"/>
            <a:ext cx="1656000" cy="2098675"/>
          </a:xfrm>
          <a:prstGeom prst="rect">
            <a:avLst/>
          </a:prstGeom>
          <a:noFill/>
        </p:spPr>
        <p:txBody>
          <a:bodyPr tIns="90000"/>
          <a:lstStyle>
            <a:lvl1pPr marL="0" indent="0" algn="r">
              <a:lnSpc>
                <a:spcPts val="1680"/>
              </a:lnSpc>
              <a:spcAft>
                <a:spcPts val="0"/>
              </a:spcAft>
              <a:buNone/>
              <a:defRPr sz="1400"/>
            </a:lvl1pPr>
          </a:lstStyle>
          <a:p>
            <a:pPr lvl="0"/>
            <a:r>
              <a:rPr lang="en-GB" noProof="0"/>
              <a:t>Edit Master text styles</a:t>
            </a:r>
          </a:p>
        </p:txBody>
      </p:sp>
      <p:sp>
        <p:nvSpPr>
          <p:cNvPr id="33" name="Text Placeholder 12">
            <a:extLst>
              <a:ext uri="{FF2B5EF4-FFF2-40B4-BE49-F238E27FC236}">
                <a16:creationId xmlns:a16="http://schemas.microsoft.com/office/drawing/2014/main" xmlns="" id="{018AC41E-3877-BF47-AA29-7A9F0F0A096F}"/>
              </a:ext>
            </a:extLst>
          </p:cNvPr>
          <p:cNvSpPr>
            <a:spLocks noGrp="1"/>
          </p:cNvSpPr>
          <p:nvPr>
            <p:ph type="body" sz="quarter" idx="21"/>
          </p:nvPr>
        </p:nvSpPr>
        <p:spPr>
          <a:xfrm>
            <a:off x="9549106" y="1750540"/>
            <a:ext cx="1620000" cy="2088000"/>
          </a:xfrm>
          <a:prstGeom prst="rect">
            <a:avLst/>
          </a:prstGeom>
          <a:noFill/>
        </p:spPr>
        <p:txBody>
          <a:bodyPr tIns="90000"/>
          <a:lstStyle>
            <a:lvl1pPr marL="0" indent="0" algn="l">
              <a:lnSpc>
                <a:spcPts val="1680"/>
              </a:lnSpc>
              <a:spcAft>
                <a:spcPts val="0"/>
              </a:spcAft>
              <a:buNone/>
              <a:defRPr sz="1400"/>
            </a:lvl1pPr>
          </a:lstStyle>
          <a:p>
            <a:pPr lvl="0"/>
            <a:r>
              <a:rPr lang="en-GB" noProof="0"/>
              <a:t>Edit Master text styles</a:t>
            </a:r>
          </a:p>
        </p:txBody>
      </p:sp>
    </p:spTree>
    <p:extLst>
      <p:ext uri="{BB962C8B-B14F-4D97-AF65-F5344CB8AC3E}">
        <p14:creationId xmlns:p14="http://schemas.microsoft.com/office/powerpoint/2010/main" val="3638556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4118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ast slide (option 1)">
    <p:spTree>
      <p:nvGrpSpPr>
        <p:cNvPr id="1" name=""/>
        <p:cNvGrpSpPr/>
        <p:nvPr/>
      </p:nvGrpSpPr>
      <p:grpSpPr>
        <a:xfrm>
          <a:off x="0" y="0"/>
          <a:ext cx="0" cy="0"/>
          <a:chOff x="0" y="0"/>
          <a:chExt cx="0" cy="0"/>
        </a:xfrm>
      </p:grpSpPr>
      <p:sp>
        <p:nvSpPr>
          <p:cNvPr id="7" name="Rectangle 6"/>
          <p:cNvSpPr/>
          <p:nvPr userDrawn="1"/>
        </p:nvSpPr>
        <p:spPr>
          <a:xfrm>
            <a:off x="0" y="1"/>
            <a:ext cx="12192000" cy="3430587"/>
          </a:xfrm>
          <a:prstGeom prst="rect">
            <a:avLst/>
          </a:prstGeom>
          <a:gradFill flip="none" rotWithShape="1">
            <a:gsLst>
              <a:gs pos="47000">
                <a:srgbClr val="0D6CB4"/>
              </a:gs>
              <a:gs pos="100000">
                <a:schemeClr val="accent2"/>
              </a:gs>
              <a:gs pos="77000">
                <a:srgbClr val="227DC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accent4"/>
              </a:solidFill>
            </a:endParaRPr>
          </a:p>
        </p:txBody>
      </p:sp>
      <p:sp>
        <p:nvSpPr>
          <p:cNvPr id="11" name="Title 1"/>
          <p:cNvSpPr>
            <a:spLocks noGrp="1"/>
          </p:cNvSpPr>
          <p:nvPr>
            <p:ph type="ctrTitle"/>
          </p:nvPr>
        </p:nvSpPr>
        <p:spPr>
          <a:xfrm>
            <a:off x="1077013" y="1122363"/>
            <a:ext cx="10020968" cy="1240348"/>
          </a:xfrm>
          <a:prstGeom prst="rect">
            <a:avLst/>
          </a:prstGeom>
        </p:spPr>
        <p:txBody>
          <a:bodyPr anchor="b">
            <a:noAutofit/>
          </a:bodyPr>
          <a:lstStyle>
            <a:lvl1pPr algn="l">
              <a:defRPr sz="6000">
                <a:solidFill>
                  <a:schemeClr val="accent5"/>
                </a:solidFill>
              </a:defRPr>
            </a:lvl1pPr>
          </a:lstStyle>
          <a:p>
            <a:r>
              <a:rPr lang="en-GB" noProof="0"/>
              <a:t>Click to edit Master title style</a:t>
            </a:r>
          </a:p>
        </p:txBody>
      </p:sp>
      <p:cxnSp>
        <p:nvCxnSpPr>
          <p:cNvPr id="13" name="Straight Connector 12"/>
          <p:cNvCxnSpPr/>
          <p:nvPr userDrawn="1"/>
        </p:nvCxnSpPr>
        <p:spPr>
          <a:xfrm>
            <a:off x="838200" y="0"/>
            <a:ext cx="0" cy="2362711"/>
          </a:xfrm>
          <a:prstGeom prst="line">
            <a:avLst/>
          </a:prstGeom>
          <a:ln w="28575">
            <a:solidFill>
              <a:srgbClr val="F8CC29"/>
            </a:solidFill>
          </a:ln>
        </p:spPr>
        <p:style>
          <a:lnRef idx="1">
            <a:schemeClr val="accent1"/>
          </a:lnRef>
          <a:fillRef idx="0">
            <a:schemeClr val="accent1"/>
          </a:fillRef>
          <a:effectRef idx="0">
            <a:schemeClr val="accent1"/>
          </a:effectRef>
          <a:fontRef idx="minor">
            <a:schemeClr val="tx1"/>
          </a:fontRef>
        </p:style>
      </p:cxnSp>
      <p:sp>
        <p:nvSpPr>
          <p:cNvPr id="6" name="Subtitle 2"/>
          <p:cNvSpPr>
            <a:spLocks noGrp="1"/>
          </p:cNvSpPr>
          <p:nvPr>
            <p:ph type="subTitle" idx="1"/>
          </p:nvPr>
        </p:nvSpPr>
        <p:spPr>
          <a:xfrm>
            <a:off x="1084385" y="3855676"/>
            <a:ext cx="10003692" cy="1925295"/>
          </a:xfrm>
          <a:prstGeom prst="rect">
            <a:avLst/>
          </a:prstGeom>
        </p:spPr>
        <p:txBody>
          <a:bodyPr>
            <a:noAutofit/>
          </a:bodyPr>
          <a:lstStyle>
            <a:lvl1pPr marL="0" indent="0" algn="l">
              <a:buNone/>
              <a:defRPr sz="1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Click to edit Master subtitle style</a:t>
            </a:r>
          </a:p>
        </p:txBody>
      </p:sp>
    </p:spTree>
    <p:extLst>
      <p:ext uri="{BB962C8B-B14F-4D97-AF65-F5344CB8AC3E}">
        <p14:creationId xmlns:p14="http://schemas.microsoft.com/office/powerpoint/2010/main" val="411006177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st slide (option 2)">
    <p:spTree>
      <p:nvGrpSpPr>
        <p:cNvPr id="1" name=""/>
        <p:cNvGrpSpPr/>
        <p:nvPr/>
      </p:nvGrpSpPr>
      <p:grpSpPr>
        <a:xfrm>
          <a:off x="0" y="0"/>
          <a:ext cx="0" cy="0"/>
          <a:chOff x="0" y="0"/>
          <a:chExt cx="0" cy="0"/>
        </a:xfrm>
      </p:grpSpPr>
      <p:sp>
        <p:nvSpPr>
          <p:cNvPr id="10" name="Rectangle 9"/>
          <p:cNvSpPr/>
          <p:nvPr userDrawn="1"/>
        </p:nvSpPr>
        <p:spPr>
          <a:xfrm>
            <a:off x="0" y="0"/>
            <a:ext cx="12192000" cy="34321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cxnSp>
        <p:nvCxnSpPr>
          <p:cNvPr id="13" name="Straight Connector 12"/>
          <p:cNvCxnSpPr/>
          <p:nvPr userDrawn="1"/>
        </p:nvCxnSpPr>
        <p:spPr>
          <a:xfrm>
            <a:off x="838200" y="0"/>
            <a:ext cx="0" cy="2362711"/>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ctrTitle"/>
          </p:nvPr>
        </p:nvSpPr>
        <p:spPr>
          <a:xfrm>
            <a:off x="1077013" y="1122363"/>
            <a:ext cx="10020968" cy="1240348"/>
          </a:xfrm>
          <a:prstGeom prst="rect">
            <a:avLst/>
          </a:prstGeom>
        </p:spPr>
        <p:txBody>
          <a:bodyPr anchor="b">
            <a:noAutofit/>
          </a:bodyPr>
          <a:lstStyle>
            <a:lvl1pPr algn="l">
              <a:defRPr sz="6000">
                <a:solidFill>
                  <a:schemeClr val="accent2">
                    <a:lumMod val="75000"/>
                  </a:schemeClr>
                </a:solidFill>
              </a:defRPr>
            </a:lvl1pPr>
          </a:lstStyle>
          <a:p>
            <a:r>
              <a:rPr lang="en-GB" noProof="0"/>
              <a:t>Click to edit Master title style</a:t>
            </a:r>
          </a:p>
        </p:txBody>
      </p:sp>
      <p:sp>
        <p:nvSpPr>
          <p:cNvPr id="9" name="Subtitle 2"/>
          <p:cNvSpPr>
            <a:spLocks noGrp="1"/>
          </p:cNvSpPr>
          <p:nvPr>
            <p:ph type="subTitle" idx="1"/>
          </p:nvPr>
        </p:nvSpPr>
        <p:spPr>
          <a:xfrm>
            <a:off x="1084385" y="3855676"/>
            <a:ext cx="10003692" cy="1925295"/>
          </a:xfrm>
          <a:prstGeom prst="rect">
            <a:avLst/>
          </a:prstGeom>
        </p:spPr>
        <p:txBody>
          <a:bodyPr>
            <a:noAutofit/>
          </a:bodyPr>
          <a:lstStyle>
            <a:lvl1pPr marL="0" indent="0" algn="l">
              <a:buNone/>
              <a:defRPr sz="1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Click to edit Master subtitle style</a:t>
            </a:r>
          </a:p>
        </p:txBody>
      </p:sp>
    </p:spTree>
    <p:extLst>
      <p:ext uri="{BB962C8B-B14F-4D97-AF65-F5344CB8AC3E}">
        <p14:creationId xmlns:p14="http://schemas.microsoft.com/office/powerpoint/2010/main" val="30305502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hapter cover (option 1)">
    <p:spTree>
      <p:nvGrpSpPr>
        <p:cNvPr id="1" name=""/>
        <p:cNvGrpSpPr/>
        <p:nvPr/>
      </p:nvGrpSpPr>
      <p:grpSpPr>
        <a:xfrm>
          <a:off x="0" y="0"/>
          <a:ext cx="0" cy="0"/>
          <a:chOff x="0" y="0"/>
          <a:chExt cx="0" cy="0"/>
        </a:xfrm>
      </p:grpSpPr>
      <p:sp>
        <p:nvSpPr>
          <p:cNvPr id="11" name="Rectangle 10"/>
          <p:cNvSpPr/>
          <p:nvPr userDrawn="1"/>
        </p:nvSpPr>
        <p:spPr>
          <a:xfrm>
            <a:off x="0" y="1"/>
            <a:ext cx="12192000" cy="6858000"/>
          </a:xfrm>
          <a:prstGeom prst="rect">
            <a:avLst/>
          </a:prstGeom>
          <a:gradFill flip="none" rotWithShape="1">
            <a:gsLst>
              <a:gs pos="47000">
                <a:srgbClr val="0D6CB4"/>
              </a:gs>
              <a:gs pos="100000">
                <a:schemeClr val="accent2"/>
              </a:gs>
              <a:gs pos="77000">
                <a:srgbClr val="227DC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accent4"/>
              </a:solidFill>
            </a:endParaRPr>
          </a:p>
        </p:txBody>
      </p:sp>
      <p:sp>
        <p:nvSpPr>
          <p:cNvPr id="2" name="Title 1"/>
          <p:cNvSpPr>
            <a:spLocks noGrp="1"/>
          </p:cNvSpPr>
          <p:nvPr>
            <p:ph type="ctrTitle"/>
          </p:nvPr>
        </p:nvSpPr>
        <p:spPr>
          <a:xfrm>
            <a:off x="1070189" y="1122363"/>
            <a:ext cx="10281657" cy="2387600"/>
          </a:xfrm>
          <a:prstGeom prst="rect">
            <a:avLst/>
          </a:prstGeom>
        </p:spPr>
        <p:txBody>
          <a:bodyPr anchor="b">
            <a:noAutofit/>
          </a:bodyPr>
          <a:lstStyle>
            <a:lvl1pPr algn="l">
              <a:defRPr sz="6000">
                <a:solidFill>
                  <a:srgbClr val="FFD129"/>
                </a:solidFill>
              </a:defRPr>
            </a:lvl1pPr>
          </a:lstStyle>
          <a:p>
            <a:r>
              <a:rPr lang="en-GB" noProof="0"/>
              <a:t>Click to edit Master title style</a:t>
            </a:r>
          </a:p>
        </p:txBody>
      </p:sp>
      <p:sp>
        <p:nvSpPr>
          <p:cNvPr id="3" name="Subtitle 2"/>
          <p:cNvSpPr>
            <a:spLocks noGrp="1"/>
          </p:cNvSpPr>
          <p:nvPr>
            <p:ph type="subTitle" idx="1"/>
          </p:nvPr>
        </p:nvSpPr>
        <p:spPr>
          <a:xfrm>
            <a:off x="1070189" y="3602038"/>
            <a:ext cx="10281657" cy="1655762"/>
          </a:xfrm>
          <a:prstGeom prst="rect">
            <a:avLst/>
          </a:prstGeom>
        </p:spPr>
        <p:txBody>
          <a:bodyPr>
            <a:no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Click to edit Master subtitle style</a:t>
            </a:r>
          </a:p>
        </p:txBody>
      </p:sp>
      <p:cxnSp>
        <p:nvCxnSpPr>
          <p:cNvPr id="7" name="Straight Connector 6"/>
          <p:cNvCxnSpPr/>
          <p:nvPr userDrawn="1"/>
        </p:nvCxnSpPr>
        <p:spPr>
          <a:xfrm>
            <a:off x="838200" y="0"/>
            <a:ext cx="0" cy="3478213"/>
          </a:xfrm>
          <a:prstGeom prst="line">
            <a:avLst/>
          </a:prstGeom>
          <a:ln w="28575">
            <a:solidFill>
              <a:srgbClr val="FFD129"/>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945929" y="6193922"/>
            <a:ext cx="1718512" cy="451153"/>
          </a:xfrm>
          <a:prstGeom prst="rect">
            <a:avLst/>
          </a:prstGeom>
        </p:spPr>
      </p:pic>
    </p:spTree>
    <p:extLst>
      <p:ext uri="{BB962C8B-B14F-4D97-AF65-F5344CB8AC3E}">
        <p14:creationId xmlns:p14="http://schemas.microsoft.com/office/powerpoint/2010/main" val="378869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cover (option 2)">
    <p:spTree>
      <p:nvGrpSpPr>
        <p:cNvPr id="1" name=""/>
        <p:cNvGrpSpPr/>
        <p:nvPr/>
      </p:nvGrpSpPr>
      <p:grpSpPr>
        <a:xfrm>
          <a:off x="0" y="0"/>
          <a:ext cx="0" cy="0"/>
          <a:chOff x="0" y="0"/>
          <a:chExt cx="0" cy="0"/>
        </a:xfrm>
      </p:grpSpPr>
      <p:sp>
        <p:nvSpPr>
          <p:cNvPr id="13" name="Rectangle 12"/>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sp>
        <p:nvSpPr>
          <p:cNvPr id="11" name="Title 1"/>
          <p:cNvSpPr>
            <a:spLocks noGrp="1"/>
          </p:cNvSpPr>
          <p:nvPr>
            <p:ph type="ctrTitle"/>
          </p:nvPr>
        </p:nvSpPr>
        <p:spPr>
          <a:xfrm>
            <a:off x="1077013" y="1122363"/>
            <a:ext cx="10284602" cy="2387600"/>
          </a:xfrm>
          <a:prstGeom prst="rect">
            <a:avLst/>
          </a:prstGeom>
        </p:spPr>
        <p:txBody>
          <a:bodyPr anchor="b">
            <a:noAutofit/>
          </a:bodyPr>
          <a:lstStyle>
            <a:lvl1pPr algn="l">
              <a:defRPr sz="6000">
                <a:solidFill>
                  <a:schemeClr val="accent2">
                    <a:lumMod val="75000"/>
                  </a:schemeClr>
                </a:solidFill>
              </a:defRPr>
            </a:lvl1pPr>
          </a:lstStyle>
          <a:p>
            <a:r>
              <a:rPr lang="en-GB" noProof="0"/>
              <a:t>Click to edit Master title style</a:t>
            </a:r>
          </a:p>
        </p:txBody>
      </p:sp>
      <p:sp>
        <p:nvSpPr>
          <p:cNvPr id="14" name="Subtitle 2"/>
          <p:cNvSpPr>
            <a:spLocks noGrp="1"/>
          </p:cNvSpPr>
          <p:nvPr>
            <p:ph type="subTitle" idx="1"/>
          </p:nvPr>
        </p:nvSpPr>
        <p:spPr>
          <a:xfrm>
            <a:off x="1070189" y="3602038"/>
            <a:ext cx="10284602" cy="1655762"/>
          </a:xfrm>
          <a:prstGeom prst="rect">
            <a:avLst/>
          </a:prstGeom>
        </p:spPr>
        <p:txBody>
          <a:bodyPr>
            <a:noAutofit/>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Click to edit Master subtitle style</a:t>
            </a:r>
          </a:p>
        </p:txBody>
      </p:sp>
      <p:cxnSp>
        <p:nvCxnSpPr>
          <p:cNvPr id="7" name="Straight Connector 6"/>
          <p:cNvCxnSpPr/>
          <p:nvPr userDrawn="1"/>
        </p:nvCxnSpPr>
        <p:spPr>
          <a:xfrm>
            <a:off x="838200" y="0"/>
            <a:ext cx="0" cy="3478213"/>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945929" y="6193922"/>
            <a:ext cx="1718512" cy="451153"/>
          </a:xfrm>
          <a:prstGeom prst="rect">
            <a:avLst/>
          </a:prstGeom>
        </p:spPr>
      </p:pic>
    </p:spTree>
    <p:extLst>
      <p:ext uri="{BB962C8B-B14F-4D97-AF65-F5344CB8AC3E}">
        <p14:creationId xmlns:p14="http://schemas.microsoft.com/office/powerpoint/2010/main" val="932509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967154" y="1825624"/>
            <a:ext cx="10267462" cy="4170363"/>
          </a:xfrm>
          <a:prstGeom prst="rect">
            <a:avLst/>
          </a:prstGeom>
        </p:spPr>
        <p:txBody>
          <a:bodyPr>
            <a:noAutofit/>
          </a:bodyPr>
          <a:lstStyle>
            <a:lvl1pPr marL="0" indent="-342900">
              <a:lnSpc>
                <a:spcPct val="100000"/>
              </a:lnSpc>
              <a:spcBef>
                <a:spcPts val="0"/>
              </a:spcBef>
              <a:spcAft>
                <a:spcPts val="1800"/>
              </a:spcAft>
              <a:buClr>
                <a:schemeClr val="accent5"/>
              </a:buClr>
              <a:buFont typeface="Arial" pitchFamily="34" charset="0"/>
              <a:buNone/>
              <a:defRPr baseline="0"/>
            </a:lvl1pPr>
            <a:lvl2pPr>
              <a:lnSpc>
                <a:spcPct val="100000"/>
              </a:lnSpc>
              <a:spcAft>
                <a:spcPts val="1800"/>
              </a:spcAft>
              <a:buClr>
                <a:schemeClr val="accent5"/>
              </a:buClr>
              <a:buNone/>
              <a:defRPr/>
            </a:lvl2pPr>
            <a:lvl3pPr>
              <a:lnSpc>
                <a:spcPct val="100000"/>
              </a:lnSpc>
              <a:spcAft>
                <a:spcPts val="1800"/>
              </a:spcAft>
              <a:buClr>
                <a:schemeClr val="accent5"/>
              </a:buClr>
              <a:buNone/>
              <a:defRPr/>
            </a:lvl3pPr>
            <a:lvl4pPr>
              <a:lnSpc>
                <a:spcPct val="100000"/>
              </a:lnSpc>
              <a:spcAft>
                <a:spcPts val="1800"/>
              </a:spcAft>
              <a:buClr>
                <a:schemeClr val="accent5"/>
              </a:buClr>
              <a:buNone/>
              <a:defRPr/>
            </a:lvl4pPr>
            <a:lvl5pPr>
              <a:lnSpc>
                <a:spcPct val="100000"/>
              </a:lnSpc>
              <a:spcAft>
                <a:spcPts val="1800"/>
              </a:spcAft>
              <a:buClr>
                <a:schemeClr val="accent5"/>
              </a:buClr>
              <a:buNone/>
              <a:defRPr/>
            </a:lvl5pPr>
          </a:lstStyle>
          <a:p>
            <a:pPr lvl="0"/>
            <a:r>
              <a:rPr lang="en-GB" noProof="0"/>
              <a:t>Insert text</a:t>
            </a:r>
          </a:p>
        </p:txBody>
      </p:sp>
      <p:cxnSp>
        <p:nvCxnSpPr>
          <p:cNvPr id="7" name="Straight Connector 6"/>
          <p:cNvCxnSpPr/>
          <p:nvPr userDrawn="1"/>
        </p:nvCxnSpPr>
        <p:spPr>
          <a:xfrm flipH="1">
            <a:off x="838201" y="0"/>
            <a:ext cx="1" cy="136525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p:nvPr>
        </p:nvSpPr>
        <p:spPr>
          <a:xfrm>
            <a:off x="970722" y="575220"/>
            <a:ext cx="10263893" cy="782357"/>
          </a:xfrm>
          <a:prstGeom prst="rect">
            <a:avLst/>
          </a:prstGeom>
        </p:spPr>
        <p:txBody>
          <a:bodyPr vert="horz" lIns="91440" tIns="45720" rIns="91440" bIns="0" rtlCol="0" anchor="b" anchorCtr="0">
            <a:noAutofit/>
          </a:bodyPr>
          <a:lstStyle>
            <a:lvl1pPr>
              <a:defRPr sz="3800"/>
            </a:lvl1pPr>
          </a:lstStyle>
          <a:p>
            <a:r>
              <a:rPr lang="en-GB" noProof="0"/>
              <a:t>Click to edit Master title style</a:t>
            </a:r>
          </a:p>
        </p:txBody>
      </p:sp>
    </p:spTree>
    <p:extLst>
      <p:ext uri="{BB962C8B-B14F-4D97-AF65-F5344CB8AC3E}">
        <p14:creationId xmlns:p14="http://schemas.microsoft.com/office/powerpoint/2010/main" val="3042341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Objec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232525" y="1825625"/>
            <a:ext cx="5002090" cy="4170363"/>
          </a:xfrm>
          <a:prstGeom prst="rect">
            <a:avLst/>
          </a:prstGeom>
          <a:noFill/>
        </p:spPr>
        <p:txBody>
          <a:bodyPr>
            <a:noAutofit/>
          </a:bodyPr>
          <a:lstStyle>
            <a:lvl1pPr marL="0" indent="0">
              <a:buClr>
                <a:schemeClr val="accent5"/>
              </a:buClr>
              <a:buFont typeface="Arial"/>
              <a:buNone/>
              <a:defRPr/>
            </a:lvl1pPr>
          </a:lstStyle>
          <a:p>
            <a:pPr lvl="0"/>
            <a:endParaRPr lang="en-GB" noProof="0"/>
          </a:p>
        </p:txBody>
      </p:sp>
      <p:cxnSp>
        <p:nvCxnSpPr>
          <p:cNvPr id="8" name="Straight Connector 7"/>
          <p:cNvCxnSpPr/>
          <p:nvPr userDrawn="1"/>
        </p:nvCxnSpPr>
        <p:spPr>
          <a:xfrm flipH="1">
            <a:off x="838201" y="0"/>
            <a:ext cx="1" cy="136525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7" name="Title Placeholder 1"/>
          <p:cNvSpPr>
            <a:spLocks noGrp="1"/>
          </p:cNvSpPr>
          <p:nvPr>
            <p:ph type="title"/>
          </p:nvPr>
        </p:nvSpPr>
        <p:spPr>
          <a:xfrm>
            <a:off x="970722" y="575220"/>
            <a:ext cx="10263893" cy="782357"/>
          </a:xfrm>
          <a:prstGeom prst="rect">
            <a:avLst/>
          </a:prstGeom>
        </p:spPr>
        <p:txBody>
          <a:bodyPr vert="horz" lIns="91440" tIns="45720" rIns="91440" bIns="0" rtlCol="0" anchor="b" anchorCtr="0">
            <a:noAutofit/>
          </a:bodyPr>
          <a:lstStyle>
            <a:lvl1pPr>
              <a:defRPr sz="3800"/>
            </a:lvl1pPr>
          </a:lstStyle>
          <a:p>
            <a:r>
              <a:rPr lang="en-GB" noProof="0"/>
              <a:t>Click to edit Master title style</a:t>
            </a:r>
          </a:p>
        </p:txBody>
      </p:sp>
      <p:sp>
        <p:nvSpPr>
          <p:cNvPr id="18" name="Content Placeholder 2"/>
          <p:cNvSpPr>
            <a:spLocks noGrp="1"/>
          </p:cNvSpPr>
          <p:nvPr>
            <p:ph idx="10" hasCustomPrompt="1"/>
          </p:nvPr>
        </p:nvSpPr>
        <p:spPr>
          <a:xfrm>
            <a:off x="967154" y="1825624"/>
            <a:ext cx="5004000" cy="4170363"/>
          </a:xfrm>
          <a:prstGeom prst="rect">
            <a:avLst/>
          </a:prstGeom>
        </p:spPr>
        <p:txBody>
          <a:bodyPr>
            <a:noAutofit/>
          </a:bodyPr>
          <a:lstStyle>
            <a:lvl1pPr marL="0" marR="0" indent="-342900" algn="l" defTabSz="914400" rtl="0" eaLnBrk="1" fontAlgn="auto" latinLnBrk="0" hangingPunct="1">
              <a:lnSpc>
                <a:spcPct val="100000"/>
              </a:lnSpc>
              <a:spcBef>
                <a:spcPts val="0"/>
              </a:spcBef>
              <a:spcAft>
                <a:spcPts val="1800"/>
              </a:spcAft>
              <a:buClr>
                <a:schemeClr val="accent5"/>
              </a:buClr>
              <a:buSzTx/>
              <a:buFont typeface="Arial"/>
              <a:buNone/>
              <a:tabLst/>
              <a:defRPr baseline="0"/>
            </a:lvl1pPr>
            <a:lvl2pPr>
              <a:lnSpc>
                <a:spcPct val="100000"/>
              </a:lnSpc>
              <a:spcAft>
                <a:spcPts val="1800"/>
              </a:spcAft>
              <a:buClr>
                <a:schemeClr val="accent5"/>
              </a:buClr>
              <a:buNone/>
              <a:defRPr/>
            </a:lvl2pPr>
            <a:lvl3pPr>
              <a:lnSpc>
                <a:spcPct val="100000"/>
              </a:lnSpc>
              <a:spcAft>
                <a:spcPts val="1800"/>
              </a:spcAft>
              <a:buClr>
                <a:schemeClr val="accent5"/>
              </a:buClr>
              <a:buNone/>
              <a:defRPr/>
            </a:lvl3pPr>
            <a:lvl4pPr>
              <a:lnSpc>
                <a:spcPct val="100000"/>
              </a:lnSpc>
              <a:spcAft>
                <a:spcPts val="1800"/>
              </a:spcAft>
              <a:buClr>
                <a:schemeClr val="accent5"/>
              </a:buClr>
              <a:buNone/>
              <a:defRPr/>
            </a:lvl4pPr>
            <a:lvl5pPr>
              <a:lnSpc>
                <a:spcPct val="100000"/>
              </a:lnSpc>
              <a:spcAft>
                <a:spcPts val="1800"/>
              </a:spcAft>
              <a:buClr>
                <a:schemeClr val="accent5"/>
              </a:buClr>
              <a:buNone/>
              <a:defRPr/>
            </a:lvl5pPr>
          </a:lstStyle>
          <a:p>
            <a:pPr marL="0" marR="0" lvl="0" indent="-342900" algn="l" defTabSz="914400" rtl="0" eaLnBrk="1" fontAlgn="auto" latinLnBrk="0" hangingPunct="1">
              <a:lnSpc>
                <a:spcPct val="100000"/>
              </a:lnSpc>
              <a:spcBef>
                <a:spcPts val="0"/>
              </a:spcBef>
              <a:spcAft>
                <a:spcPts val="1800"/>
              </a:spcAft>
              <a:buClr>
                <a:schemeClr val="accent5"/>
              </a:buClr>
              <a:buSzTx/>
              <a:buFont typeface="Arial"/>
              <a:buNone/>
              <a:tabLst/>
              <a:defRPr/>
            </a:pPr>
            <a:r>
              <a:rPr lang="en-GB" noProof="0"/>
              <a:t>Insert text</a:t>
            </a:r>
          </a:p>
          <a:p>
            <a:pPr marL="0" marR="0" lvl="0" indent="-342900" algn="l" defTabSz="914400" rtl="0" eaLnBrk="1" fontAlgn="auto" latinLnBrk="0" hangingPunct="1">
              <a:lnSpc>
                <a:spcPct val="100000"/>
              </a:lnSpc>
              <a:spcBef>
                <a:spcPts val="0"/>
              </a:spcBef>
              <a:spcAft>
                <a:spcPts val="1800"/>
              </a:spcAft>
              <a:buClr>
                <a:schemeClr val="accent5"/>
              </a:buClr>
              <a:buSzTx/>
              <a:buFont typeface="Arial"/>
              <a:buNone/>
              <a:tabLst/>
              <a:defRPr/>
            </a:pPr>
            <a:endParaRPr lang="en-GB" noProof="0"/>
          </a:p>
          <a:p>
            <a:pPr lvl="0"/>
            <a:endParaRPr lang="en-GB" noProof="0"/>
          </a:p>
        </p:txBody>
      </p:sp>
    </p:spTree>
    <p:extLst>
      <p:ext uri="{BB962C8B-B14F-4D97-AF65-F5344CB8AC3E}">
        <p14:creationId xmlns:p14="http://schemas.microsoft.com/office/powerpoint/2010/main" val="2803839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2 columns">
    <p:spTree>
      <p:nvGrpSpPr>
        <p:cNvPr id="1" name=""/>
        <p:cNvGrpSpPr/>
        <p:nvPr/>
      </p:nvGrpSpPr>
      <p:grpSpPr>
        <a:xfrm>
          <a:off x="0" y="0"/>
          <a:ext cx="0" cy="0"/>
          <a:chOff x="0" y="0"/>
          <a:chExt cx="0" cy="0"/>
        </a:xfrm>
      </p:grpSpPr>
      <p:sp>
        <p:nvSpPr>
          <p:cNvPr id="8" name="Content Placeholder 2"/>
          <p:cNvSpPr>
            <a:spLocks noGrp="1"/>
          </p:cNvSpPr>
          <p:nvPr>
            <p:ph idx="11" hasCustomPrompt="1"/>
          </p:nvPr>
        </p:nvSpPr>
        <p:spPr>
          <a:xfrm>
            <a:off x="6232524" y="1825624"/>
            <a:ext cx="5004000" cy="4170363"/>
          </a:xfrm>
          <a:prstGeom prst="rect">
            <a:avLst/>
          </a:prstGeom>
        </p:spPr>
        <p:txBody>
          <a:bodyPr>
            <a:noAutofit/>
          </a:bodyPr>
          <a:lstStyle>
            <a:lvl1pPr marL="0" indent="-342900">
              <a:lnSpc>
                <a:spcPct val="100000"/>
              </a:lnSpc>
              <a:spcBef>
                <a:spcPts val="0"/>
              </a:spcBef>
              <a:spcAft>
                <a:spcPts val="1800"/>
              </a:spcAft>
              <a:buClr>
                <a:schemeClr val="accent5"/>
              </a:buClr>
              <a:buFont typeface="Arial"/>
              <a:buNone/>
              <a:defRPr strike="noStrike"/>
            </a:lvl1pPr>
            <a:lvl2pPr>
              <a:lnSpc>
                <a:spcPct val="100000"/>
              </a:lnSpc>
              <a:spcAft>
                <a:spcPts val="1800"/>
              </a:spcAft>
              <a:buClr>
                <a:schemeClr val="accent5"/>
              </a:buClr>
              <a:defRPr strike="noStrike"/>
            </a:lvl2pPr>
            <a:lvl3pPr>
              <a:lnSpc>
                <a:spcPct val="100000"/>
              </a:lnSpc>
              <a:spcAft>
                <a:spcPts val="1800"/>
              </a:spcAft>
              <a:buClr>
                <a:schemeClr val="accent5"/>
              </a:buClr>
              <a:defRPr strike="noStrike"/>
            </a:lvl3pPr>
            <a:lvl4pPr>
              <a:lnSpc>
                <a:spcPct val="100000"/>
              </a:lnSpc>
              <a:spcAft>
                <a:spcPts val="1800"/>
              </a:spcAft>
              <a:buClr>
                <a:schemeClr val="accent5"/>
              </a:buClr>
              <a:defRPr strike="noStrike"/>
            </a:lvl4pPr>
            <a:lvl5pPr>
              <a:lnSpc>
                <a:spcPct val="100000"/>
              </a:lnSpc>
              <a:spcAft>
                <a:spcPts val="1800"/>
              </a:spcAft>
              <a:buClr>
                <a:schemeClr val="accent5"/>
              </a:buClr>
              <a:defRPr strike="noStrike"/>
            </a:lvl5pPr>
          </a:lstStyle>
          <a:p>
            <a:pPr lvl="0"/>
            <a:r>
              <a:rPr lang="en-GB" noProof="0"/>
              <a:t>Insert text</a:t>
            </a:r>
          </a:p>
        </p:txBody>
      </p:sp>
      <p:cxnSp>
        <p:nvCxnSpPr>
          <p:cNvPr id="9" name="Straight Connector 8"/>
          <p:cNvCxnSpPr/>
          <p:nvPr userDrawn="1"/>
        </p:nvCxnSpPr>
        <p:spPr>
          <a:xfrm flipH="1">
            <a:off x="838201" y="0"/>
            <a:ext cx="1" cy="136525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p:nvPr>
        </p:nvSpPr>
        <p:spPr>
          <a:xfrm>
            <a:off x="970722" y="575220"/>
            <a:ext cx="10263893" cy="782357"/>
          </a:xfrm>
          <a:prstGeom prst="rect">
            <a:avLst/>
          </a:prstGeom>
        </p:spPr>
        <p:txBody>
          <a:bodyPr vert="horz" lIns="91440" tIns="45720" rIns="91440" bIns="0" rtlCol="0" anchor="b" anchorCtr="0">
            <a:noAutofit/>
          </a:bodyPr>
          <a:lstStyle>
            <a:lvl1pPr>
              <a:defRPr sz="3800"/>
            </a:lvl1pPr>
          </a:lstStyle>
          <a:p>
            <a:r>
              <a:rPr lang="en-GB" noProof="0"/>
              <a:t>Click to edit Master title style</a:t>
            </a:r>
          </a:p>
        </p:txBody>
      </p:sp>
      <p:sp>
        <p:nvSpPr>
          <p:cNvPr id="12" name="Content Placeholder 2"/>
          <p:cNvSpPr>
            <a:spLocks noGrp="1"/>
          </p:cNvSpPr>
          <p:nvPr>
            <p:ph idx="10" hasCustomPrompt="1"/>
          </p:nvPr>
        </p:nvSpPr>
        <p:spPr>
          <a:xfrm>
            <a:off x="967154" y="1825624"/>
            <a:ext cx="5004000" cy="4170363"/>
          </a:xfrm>
          <a:prstGeom prst="rect">
            <a:avLst/>
          </a:prstGeom>
        </p:spPr>
        <p:txBody>
          <a:bodyPr>
            <a:noAutofit/>
          </a:bodyPr>
          <a:lstStyle>
            <a:lvl1pPr marL="0" indent="-342900">
              <a:lnSpc>
                <a:spcPct val="100000"/>
              </a:lnSpc>
              <a:spcBef>
                <a:spcPts val="0"/>
              </a:spcBef>
              <a:spcAft>
                <a:spcPts val="1800"/>
              </a:spcAft>
              <a:buClr>
                <a:schemeClr val="accent5"/>
              </a:buClr>
              <a:buFont typeface="Arial" pitchFamily="34" charset="0"/>
              <a:buNone/>
              <a:defRPr baseline="0"/>
            </a:lvl1pPr>
            <a:lvl2pPr>
              <a:lnSpc>
                <a:spcPct val="100000"/>
              </a:lnSpc>
              <a:spcAft>
                <a:spcPts val="1800"/>
              </a:spcAft>
              <a:buClr>
                <a:schemeClr val="accent5"/>
              </a:buClr>
              <a:defRPr/>
            </a:lvl2pPr>
            <a:lvl3pPr>
              <a:lnSpc>
                <a:spcPct val="100000"/>
              </a:lnSpc>
              <a:spcAft>
                <a:spcPts val="1800"/>
              </a:spcAft>
              <a:buClr>
                <a:schemeClr val="accent5"/>
              </a:buClr>
              <a:defRPr/>
            </a:lvl3pPr>
            <a:lvl4pPr>
              <a:lnSpc>
                <a:spcPct val="100000"/>
              </a:lnSpc>
              <a:spcAft>
                <a:spcPts val="1800"/>
              </a:spcAft>
              <a:buClr>
                <a:schemeClr val="accent5"/>
              </a:buClr>
              <a:defRPr/>
            </a:lvl4pPr>
            <a:lvl5pPr>
              <a:lnSpc>
                <a:spcPct val="100000"/>
              </a:lnSpc>
              <a:spcAft>
                <a:spcPts val="1800"/>
              </a:spcAft>
              <a:buClr>
                <a:schemeClr val="accent5"/>
              </a:buClr>
              <a:defRPr/>
            </a:lvl5pPr>
          </a:lstStyle>
          <a:p>
            <a:pPr lvl="0"/>
            <a:r>
              <a:rPr lang="en-GB" noProof="0"/>
              <a:t>Insert text</a:t>
            </a:r>
          </a:p>
        </p:txBody>
      </p:sp>
    </p:spTree>
    <p:extLst>
      <p:ext uri="{BB962C8B-B14F-4D97-AF65-F5344CB8AC3E}">
        <p14:creationId xmlns:p14="http://schemas.microsoft.com/office/powerpoint/2010/main" val="1246774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3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970722" y="1825625"/>
            <a:ext cx="3229533" cy="4170363"/>
          </a:xfrm>
          <a:prstGeom prst="rect">
            <a:avLst/>
          </a:prstGeom>
        </p:spPr>
        <p:txBody>
          <a:bodyPr>
            <a:noAutofit/>
          </a:bodyPr>
          <a:lstStyle>
            <a:lvl1pPr marL="0" indent="-342900">
              <a:buClr>
                <a:schemeClr val="accent5"/>
              </a:buClr>
              <a:buFont typeface="Arial"/>
              <a:buNone/>
              <a:defRPr baseline="0"/>
            </a:lvl1pPr>
            <a:lvl2pPr>
              <a:buClr>
                <a:schemeClr val="accent5"/>
              </a:buClr>
              <a:buNone/>
              <a:defRPr/>
            </a:lvl2pPr>
            <a:lvl3pPr>
              <a:buClr>
                <a:schemeClr val="accent5"/>
              </a:buClr>
              <a:buNone/>
              <a:defRPr/>
            </a:lvl3pPr>
            <a:lvl4pPr>
              <a:buClr>
                <a:schemeClr val="accent5"/>
              </a:buClr>
              <a:buNone/>
              <a:defRPr/>
            </a:lvl4pPr>
            <a:lvl5pPr>
              <a:buClr>
                <a:schemeClr val="accent5"/>
              </a:buClr>
              <a:buNone/>
              <a:defRPr/>
            </a:lvl5pPr>
          </a:lstStyle>
          <a:p>
            <a:pPr lvl="0"/>
            <a:r>
              <a:rPr lang="en-GB" noProof="0"/>
              <a:t>Insert text</a:t>
            </a:r>
          </a:p>
        </p:txBody>
      </p:sp>
      <p:sp>
        <p:nvSpPr>
          <p:cNvPr id="9" name="Content Placeholder 2"/>
          <p:cNvSpPr>
            <a:spLocks noGrp="1"/>
          </p:cNvSpPr>
          <p:nvPr>
            <p:ph sz="half" idx="13" hasCustomPrompt="1"/>
          </p:nvPr>
        </p:nvSpPr>
        <p:spPr>
          <a:xfrm>
            <a:off x="4476002" y="1825624"/>
            <a:ext cx="3239996" cy="4170363"/>
          </a:xfrm>
          <a:prstGeom prst="rect">
            <a:avLst/>
          </a:prstGeom>
        </p:spPr>
        <p:txBody>
          <a:bodyPr>
            <a:noAutofit/>
          </a:bodyPr>
          <a:lstStyle>
            <a:lvl1pPr marL="0" marR="0" indent="-342900" algn="l" defTabSz="914400" rtl="0" eaLnBrk="1" fontAlgn="auto" latinLnBrk="0" hangingPunct="1">
              <a:lnSpc>
                <a:spcPct val="100000"/>
              </a:lnSpc>
              <a:spcBef>
                <a:spcPts val="0"/>
              </a:spcBef>
              <a:spcAft>
                <a:spcPts val="1800"/>
              </a:spcAft>
              <a:buClr>
                <a:schemeClr val="accent5"/>
              </a:buClr>
              <a:buSzTx/>
              <a:buFont typeface="Arial"/>
              <a:buNone/>
              <a:tabLst/>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marL="342900" marR="0" lvl="0" indent="-342900" algn="l" defTabSz="914400" rtl="0" eaLnBrk="1" fontAlgn="auto" latinLnBrk="0" hangingPunct="1">
              <a:lnSpc>
                <a:spcPct val="100000"/>
              </a:lnSpc>
              <a:spcBef>
                <a:spcPts val="0"/>
              </a:spcBef>
              <a:spcAft>
                <a:spcPts val="1800"/>
              </a:spcAft>
              <a:buClr>
                <a:schemeClr val="accent5"/>
              </a:buClr>
              <a:buSzTx/>
              <a:buFont typeface="Arial"/>
              <a:buNone/>
              <a:tabLst/>
              <a:defRPr/>
            </a:pPr>
            <a:r>
              <a:rPr lang="en-GB" noProof="0"/>
              <a:t>Insert text</a:t>
            </a:r>
          </a:p>
        </p:txBody>
      </p:sp>
      <p:sp>
        <p:nvSpPr>
          <p:cNvPr id="7" name="Content Placeholder 2"/>
          <p:cNvSpPr>
            <a:spLocks noGrp="1"/>
          </p:cNvSpPr>
          <p:nvPr>
            <p:ph sz="half" idx="15" hasCustomPrompt="1"/>
          </p:nvPr>
        </p:nvSpPr>
        <p:spPr>
          <a:xfrm>
            <a:off x="7990763" y="1825624"/>
            <a:ext cx="3239998" cy="4170363"/>
          </a:xfrm>
          <a:prstGeom prst="rect">
            <a:avLst/>
          </a:prstGeom>
        </p:spPr>
        <p:txBody>
          <a:bodyPr>
            <a:noAutofit/>
          </a:bodyPr>
          <a:lstStyle>
            <a:lvl1pPr marL="0" marR="0" indent="-342900" algn="l" defTabSz="914400" rtl="0" eaLnBrk="1" fontAlgn="auto" latinLnBrk="0" hangingPunct="1">
              <a:lnSpc>
                <a:spcPct val="100000"/>
              </a:lnSpc>
              <a:spcBef>
                <a:spcPts val="0"/>
              </a:spcBef>
              <a:spcAft>
                <a:spcPts val="1800"/>
              </a:spcAft>
              <a:buClr>
                <a:schemeClr val="accent5"/>
              </a:buClr>
              <a:buSzTx/>
              <a:buFont typeface="Arial"/>
              <a:buNone/>
              <a:tabLst/>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marL="342900" marR="0" lvl="0" indent="-342900" algn="l" defTabSz="914400" rtl="0" eaLnBrk="1" fontAlgn="auto" latinLnBrk="0" hangingPunct="1">
              <a:lnSpc>
                <a:spcPct val="100000"/>
              </a:lnSpc>
              <a:spcBef>
                <a:spcPts val="0"/>
              </a:spcBef>
              <a:spcAft>
                <a:spcPts val="1800"/>
              </a:spcAft>
              <a:buClr>
                <a:schemeClr val="accent5"/>
              </a:buClr>
              <a:buSzTx/>
              <a:buFont typeface="Arial"/>
              <a:buNone/>
              <a:tabLst/>
              <a:defRPr/>
            </a:pPr>
            <a:r>
              <a:rPr lang="en-GB" noProof="0"/>
              <a:t>Insert text</a:t>
            </a:r>
          </a:p>
        </p:txBody>
      </p:sp>
      <p:cxnSp>
        <p:nvCxnSpPr>
          <p:cNvPr id="8" name="Straight Connector 7"/>
          <p:cNvCxnSpPr/>
          <p:nvPr userDrawn="1"/>
        </p:nvCxnSpPr>
        <p:spPr>
          <a:xfrm flipH="1">
            <a:off x="838201" y="0"/>
            <a:ext cx="1" cy="136525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6" name="Title Placeholder 1"/>
          <p:cNvSpPr>
            <a:spLocks noGrp="1"/>
          </p:cNvSpPr>
          <p:nvPr>
            <p:ph type="title"/>
          </p:nvPr>
        </p:nvSpPr>
        <p:spPr>
          <a:xfrm>
            <a:off x="970722" y="575220"/>
            <a:ext cx="10263893" cy="782357"/>
          </a:xfrm>
          <a:prstGeom prst="rect">
            <a:avLst/>
          </a:prstGeom>
        </p:spPr>
        <p:txBody>
          <a:bodyPr vert="horz" lIns="91440" tIns="45720" rIns="91440" bIns="0" rtlCol="0" anchor="b" anchorCtr="0">
            <a:noAutofit/>
          </a:bodyPr>
          <a:lstStyle>
            <a:lvl1pPr>
              <a:defRPr sz="3800"/>
            </a:lvl1pPr>
          </a:lstStyle>
          <a:p>
            <a:r>
              <a:rPr lang="en-GB" noProof="0"/>
              <a:t>Click to edit Master title style</a:t>
            </a:r>
          </a:p>
        </p:txBody>
      </p:sp>
    </p:spTree>
    <p:extLst>
      <p:ext uri="{BB962C8B-B14F-4D97-AF65-F5344CB8AC3E}">
        <p14:creationId xmlns:p14="http://schemas.microsoft.com/office/powerpoint/2010/main" val="2207101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0722" y="1681163"/>
            <a:ext cx="5003999" cy="823912"/>
          </a:xfrm>
          <a:prstGeom prst="rect">
            <a:avLst/>
          </a:prstGeom>
        </p:spPr>
        <p:txBody>
          <a:bodyPr wrap="square" anchor="b">
            <a:noAutofit/>
          </a:bodyPr>
          <a:lstStyle>
            <a:lvl1pPr marL="0" indent="0">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Edit Master text styles</a:t>
            </a:r>
          </a:p>
        </p:txBody>
      </p:sp>
      <p:sp>
        <p:nvSpPr>
          <p:cNvPr id="4" name="Content Placeholder 3"/>
          <p:cNvSpPr>
            <a:spLocks noGrp="1"/>
          </p:cNvSpPr>
          <p:nvPr>
            <p:ph sz="half" idx="2" hasCustomPrompt="1"/>
          </p:nvPr>
        </p:nvSpPr>
        <p:spPr>
          <a:xfrm>
            <a:off x="970722" y="2597727"/>
            <a:ext cx="5003999" cy="3398261"/>
          </a:xfrm>
          <a:prstGeom prst="rect">
            <a:avLst/>
          </a:prstGeom>
        </p:spPr>
        <p:txBody>
          <a:bodyPr wrap="square">
            <a:noAutofit/>
          </a:bodyPr>
          <a:lstStyle>
            <a:lvl1pPr marL="0" indent="-342900">
              <a:buClr>
                <a:schemeClr val="accent5"/>
              </a:buClr>
              <a:buFont typeface="Arial"/>
              <a:buNone/>
              <a:defRPr/>
            </a:lvl1pPr>
            <a:lvl2pPr>
              <a:buClr>
                <a:schemeClr val="accent5"/>
              </a:buClr>
              <a:buNone/>
              <a:defRPr/>
            </a:lvl2pPr>
            <a:lvl3pPr>
              <a:buClr>
                <a:schemeClr val="accent5"/>
              </a:buClr>
              <a:buNone/>
              <a:defRPr/>
            </a:lvl3pPr>
            <a:lvl4pPr>
              <a:buClr>
                <a:schemeClr val="accent5"/>
              </a:buClr>
              <a:buNone/>
              <a:defRPr/>
            </a:lvl4pPr>
            <a:lvl5pPr>
              <a:buClr>
                <a:schemeClr val="accent5"/>
              </a:buClr>
              <a:buNone/>
              <a:defRPr/>
            </a:lvl5pPr>
          </a:lstStyle>
          <a:p>
            <a:pPr lvl="0"/>
            <a:r>
              <a:rPr lang="en-GB" noProof="0"/>
              <a:t>Insert text</a:t>
            </a:r>
          </a:p>
        </p:txBody>
      </p:sp>
      <p:sp>
        <p:nvSpPr>
          <p:cNvPr id="5" name="Text Placeholder 4"/>
          <p:cNvSpPr>
            <a:spLocks noGrp="1"/>
          </p:cNvSpPr>
          <p:nvPr>
            <p:ph type="body" sz="quarter" idx="3"/>
          </p:nvPr>
        </p:nvSpPr>
        <p:spPr>
          <a:xfrm>
            <a:off x="6232768" y="1681163"/>
            <a:ext cx="5003999" cy="823912"/>
          </a:xfrm>
          <a:prstGeom prst="rect">
            <a:avLst/>
          </a:prstGeom>
          <a:noFill/>
        </p:spPr>
        <p:txBody>
          <a:bodyPr wrap="square" anchor="b">
            <a:noAutofit/>
          </a:bodyPr>
          <a:lstStyle>
            <a:lvl1pPr marL="0" indent="0">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Edit Master text styles</a:t>
            </a:r>
          </a:p>
        </p:txBody>
      </p:sp>
      <p:sp>
        <p:nvSpPr>
          <p:cNvPr id="6" name="Content Placeholder 5"/>
          <p:cNvSpPr>
            <a:spLocks noGrp="1"/>
          </p:cNvSpPr>
          <p:nvPr>
            <p:ph sz="quarter" idx="4" hasCustomPrompt="1"/>
          </p:nvPr>
        </p:nvSpPr>
        <p:spPr>
          <a:xfrm>
            <a:off x="6232768" y="2597727"/>
            <a:ext cx="5003999" cy="3398261"/>
          </a:xfrm>
          <a:prstGeom prst="rect">
            <a:avLst/>
          </a:prstGeom>
        </p:spPr>
        <p:txBody>
          <a:bodyPr wrap="square">
            <a:noAutofit/>
          </a:bodyPr>
          <a:lstStyle>
            <a:lvl1pPr marL="0" indent="-342900">
              <a:buClr>
                <a:schemeClr val="accent5"/>
              </a:buClr>
              <a:buFont typeface="Arial"/>
              <a:buNone/>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lvl="0"/>
            <a:r>
              <a:rPr lang="en-GB" noProof="0"/>
              <a:t>Insert text</a:t>
            </a:r>
          </a:p>
        </p:txBody>
      </p:sp>
      <p:cxnSp>
        <p:nvCxnSpPr>
          <p:cNvPr id="9" name="Straight Connector 8"/>
          <p:cNvCxnSpPr/>
          <p:nvPr userDrawn="1"/>
        </p:nvCxnSpPr>
        <p:spPr>
          <a:xfrm flipH="1">
            <a:off x="838201" y="0"/>
            <a:ext cx="1" cy="136525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p:nvPr>
        </p:nvSpPr>
        <p:spPr>
          <a:xfrm>
            <a:off x="970722" y="575220"/>
            <a:ext cx="10263893" cy="782357"/>
          </a:xfrm>
          <a:prstGeom prst="rect">
            <a:avLst/>
          </a:prstGeom>
        </p:spPr>
        <p:txBody>
          <a:bodyPr vert="horz" lIns="91440" tIns="45720" rIns="91440" bIns="0" rtlCol="0" anchor="b" anchorCtr="0">
            <a:noAutofit/>
          </a:bodyPr>
          <a:lstStyle>
            <a:lvl1pPr>
              <a:defRPr sz="3800"/>
            </a:lvl1pPr>
          </a:lstStyle>
          <a:p>
            <a:r>
              <a:rPr lang="en-GB" noProof="0"/>
              <a:t>Click to edit Master title style</a:t>
            </a:r>
          </a:p>
        </p:txBody>
      </p:sp>
    </p:spTree>
    <p:extLst>
      <p:ext uri="{BB962C8B-B14F-4D97-AF65-F5344CB8AC3E}">
        <p14:creationId xmlns:p14="http://schemas.microsoft.com/office/powerpoint/2010/main" val="274269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_photo">
    <p:spTree>
      <p:nvGrpSpPr>
        <p:cNvPr id="1" name=""/>
        <p:cNvGrpSpPr/>
        <p:nvPr/>
      </p:nvGrpSpPr>
      <p:grpSpPr>
        <a:xfrm>
          <a:off x="0" y="0"/>
          <a:ext cx="0" cy="0"/>
          <a:chOff x="0" y="0"/>
          <a:chExt cx="0" cy="0"/>
        </a:xfrm>
      </p:grpSpPr>
      <p:sp>
        <p:nvSpPr>
          <p:cNvPr id="6" name="Picture Placeholder 2"/>
          <p:cNvSpPr>
            <a:spLocks noGrp="1"/>
          </p:cNvSpPr>
          <p:nvPr>
            <p:ph type="pic" sz="quarter" idx="13"/>
          </p:nvPr>
        </p:nvSpPr>
        <p:spPr>
          <a:xfrm>
            <a:off x="0" y="1750540"/>
            <a:ext cx="12192000" cy="4245448"/>
          </a:xfrm>
          <a:prstGeom prst="rect">
            <a:avLst/>
          </a:prstGeom>
          <a:solidFill>
            <a:schemeClr val="bg2"/>
          </a:solidFill>
        </p:spPr>
        <p:txBody>
          <a:bodyPr/>
          <a:lstStyle>
            <a:lvl1pPr marL="0" indent="0">
              <a:buNone/>
              <a:defRPr/>
            </a:lvl1pPr>
          </a:lstStyle>
          <a:p>
            <a:endParaRPr lang="en-GB" noProof="0"/>
          </a:p>
        </p:txBody>
      </p:sp>
      <p:sp>
        <p:nvSpPr>
          <p:cNvPr id="10" name="Title Placeholder 1"/>
          <p:cNvSpPr>
            <a:spLocks noGrp="1"/>
          </p:cNvSpPr>
          <p:nvPr>
            <p:ph type="title"/>
          </p:nvPr>
        </p:nvSpPr>
        <p:spPr>
          <a:xfrm>
            <a:off x="970722" y="575220"/>
            <a:ext cx="10263893" cy="782357"/>
          </a:xfrm>
          <a:prstGeom prst="rect">
            <a:avLst/>
          </a:prstGeom>
        </p:spPr>
        <p:txBody>
          <a:bodyPr vert="horz" lIns="91440" tIns="45720" rIns="91440" bIns="0" rtlCol="0" anchor="b" anchorCtr="0">
            <a:noAutofit/>
          </a:bodyPr>
          <a:lstStyle>
            <a:lvl1pPr>
              <a:defRPr sz="3800"/>
            </a:lvl1pPr>
          </a:lstStyle>
          <a:p>
            <a:r>
              <a:rPr lang="en-GB" noProof="0"/>
              <a:t>Click to edit Master title style</a:t>
            </a:r>
          </a:p>
        </p:txBody>
      </p:sp>
      <p:cxnSp>
        <p:nvCxnSpPr>
          <p:cNvPr id="5" name="Straight Connector 4"/>
          <p:cNvCxnSpPr/>
          <p:nvPr userDrawn="1"/>
        </p:nvCxnSpPr>
        <p:spPr>
          <a:xfrm flipH="1">
            <a:off x="838201" y="0"/>
            <a:ext cx="1" cy="136525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301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EC-JRC-logo_horizontal_EN_pos_transparent-background.png"/>
          <p:cNvPicPr>
            <a:picLocks noChangeAspect="1"/>
          </p:cNvPicPr>
          <p:nvPr userDrawn="1"/>
        </p:nvPicPr>
        <p:blipFill rotWithShape="1">
          <a:blip r:embed="rId19" cstate="print">
            <a:extLst>
              <a:ext uri="{28A0092B-C50C-407E-A947-70E740481C1C}">
                <a14:useLocalDpi xmlns:a14="http://schemas.microsoft.com/office/drawing/2010/main" val="0"/>
              </a:ext>
            </a:extLst>
          </a:blip>
          <a:srcRect l="6902" t="10944" r="6669" b="9113"/>
          <a:stretch/>
        </p:blipFill>
        <p:spPr>
          <a:xfrm>
            <a:off x="9945929" y="6177847"/>
            <a:ext cx="1727997" cy="467228"/>
          </a:xfrm>
          <a:prstGeom prst="rect">
            <a:avLst/>
          </a:prstGeom>
        </p:spPr>
      </p:pic>
      <p:sp>
        <p:nvSpPr>
          <p:cNvPr id="11" name="TextBox 10"/>
          <p:cNvSpPr txBox="1"/>
          <p:nvPr userDrawn="1"/>
        </p:nvSpPr>
        <p:spPr>
          <a:xfrm>
            <a:off x="902658" y="6436338"/>
            <a:ext cx="444383" cy="276999"/>
          </a:xfrm>
          <a:prstGeom prst="rect">
            <a:avLst/>
          </a:prstGeom>
          <a:noFill/>
        </p:spPr>
        <p:txBody>
          <a:bodyPr wrap="square" lIns="0" rIns="0" rtlCol="0">
            <a:spAutoFit/>
          </a:bodyPr>
          <a:lstStyle/>
          <a:p>
            <a:pPr marL="0" indent="0" algn="l">
              <a:buClr>
                <a:schemeClr val="accent5"/>
              </a:buClr>
              <a:buFont typeface="Arial"/>
              <a:buNone/>
            </a:pPr>
            <a:fld id="{7CDCD853-BF31-41A2-A1D4-0871305F302F}" type="slidenum">
              <a:rPr lang="en-GB" sz="1200" noProof="0" smtClean="0">
                <a:ln>
                  <a:noFill/>
                </a:ln>
                <a:solidFill>
                  <a:schemeClr val="bg1">
                    <a:lumMod val="65000"/>
                  </a:schemeClr>
                </a:solidFill>
              </a:rPr>
              <a:pPr marL="0" indent="0" algn="l">
                <a:buClr>
                  <a:schemeClr val="accent5"/>
                </a:buClr>
                <a:buFont typeface="Arial"/>
                <a:buNone/>
              </a:pPr>
              <a:t>‹#›</a:t>
            </a:fld>
            <a:endParaRPr lang="en-GB" sz="1600" noProof="0">
              <a:ln>
                <a:noFill/>
              </a:ln>
              <a:solidFill>
                <a:schemeClr val="bg1">
                  <a:lumMod val="65000"/>
                </a:schemeClr>
              </a:solidFill>
            </a:endParaRPr>
          </a:p>
        </p:txBody>
      </p:sp>
      <p:cxnSp>
        <p:nvCxnSpPr>
          <p:cNvPr id="12" name="Straight Connector 11"/>
          <p:cNvCxnSpPr/>
          <p:nvPr userDrawn="1"/>
        </p:nvCxnSpPr>
        <p:spPr>
          <a:xfrm>
            <a:off x="799653" y="6411461"/>
            <a:ext cx="1" cy="446539"/>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720850"/>
      </p:ext>
    </p:extLst>
  </p:cSld>
  <p:clrMap bg1="lt1" tx1="dk1" bg2="lt2" tx2="dk2" accent1="accent1" accent2="accent2" accent3="accent3" accent4="accent4" accent5="accent5" accent6="accent6" hlink="hlink" folHlink="folHlink"/>
  <p:sldLayoutIdLst>
    <p:sldLayoutId id="2147483656" r:id="rId1"/>
    <p:sldLayoutId id="2147483649" r:id="rId2"/>
    <p:sldLayoutId id="2147483651" r:id="rId3"/>
    <p:sldLayoutId id="2147483650" r:id="rId4"/>
    <p:sldLayoutId id="2147483660" r:id="rId5"/>
    <p:sldLayoutId id="2147483652" r:id="rId6"/>
    <p:sldLayoutId id="2147483661" r:id="rId7"/>
    <p:sldLayoutId id="2147483653" r:id="rId8"/>
    <p:sldLayoutId id="2147483654" r:id="rId9"/>
    <p:sldLayoutId id="2147483659" r:id="rId10"/>
    <p:sldLayoutId id="2147483658" r:id="rId11"/>
    <p:sldLayoutId id="2147483668" r:id="rId12"/>
    <p:sldLayoutId id="2147483666" r:id="rId13"/>
    <p:sldLayoutId id="2147483667" r:id="rId14"/>
    <p:sldLayoutId id="2147483655" r:id="rId15"/>
    <p:sldLayoutId id="2147483670" r:id="rId16"/>
    <p:sldLayoutId id="2147483669" r:id="rId17"/>
  </p:sldLayoutIdLst>
  <p:hf hdr="0" ft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800"/>
        </a:spcAft>
        <a:buClr>
          <a:srgbClr val="2B91C5"/>
        </a:buClr>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1800"/>
        </a:spcAft>
        <a:buClr>
          <a:srgbClr val="2B91C5"/>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1800"/>
        </a:spcAft>
        <a:buClr>
          <a:srgbClr val="2B91C5"/>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spcAft>
          <a:spcPts val="1800"/>
        </a:spcAft>
        <a:buClr>
          <a:srgbClr val="2B91C5"/>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1800"/>
        </a:spcAft>
        <a:buClr>
          <a:srgbClr val="2B91C5"/>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78" userDrawn="1">
          <p15:clr>
            <a:srgbClr val="F26B43"/>
          </p15:clr>
        </p15:guide>
        <p15:guide id="2" pos="5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hyperlink" Target="https://sourceforge.net/projects/pentaho/"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wrap="square" lIns="91440" tIns="45720" rIns="91440" bIns="45720" anchor="t">
            <a:noAutofit/>
          </a:bodyPr>
          <a:lstStyle/>
          <a:p>
            <a:r>
              <a:rPr lang="nl-NL"/>
              <a:t>PPSR – </a:t>
            </a:r>
            <a:r>
              <a:rPr lang="hr-HR" err="1"/>
              <a:t>transformation</a:t>
            </a:r>
            <a:r>
              <a:rPr lang="hr-HR"/>
              <a:t> </a:t>
            </a:r>
            <a:r>
              <a:rPr lang="hr-HR" err="1"/>
              <a:t>from</a:t>
            </a:r>
            <a:r>
              <a:rPr lang="hr-HR"/>
              <a:t> XLSX to </a:t>
            </a:r>
            <a:r>
              <a:rPr lang="nl-NL"/>
              <a:t>JSON incl. </a:t>
            </a:r>
            <a:r>
              <a:rPr lang="hr-HR"/>
              <a:t>Schema</a:t>
            </a:r>
            <a:endParaRPr lang="nl-NL"/>
          </a:p>
        </p:txBody>
      </p:sp>
      <p:sp>
        <p:nvSpPr>
          <p:cNvPr id="4" name="Text Placeholder 3"/>
          <p:cNvSpPr>
            <a:spLocks noGrp="1"/>
          </p:cNvSpPr>
          <p:nvPr>
            <p:ph type="body" sz="quarter" idx="13"/>
          </p:nvPr>
        </p:nvSpPr>
        <p:spPr>
          <a:xfrm>
            <a:off x="5644342" y="5391726"/>
            <a:ext cx="5717273" cy="877455"/>
          </a:xfrm>
        </p:spPr>
        <p:txBody>
          <a:bodyPr/>
          <a:lstStyle/>
          <a:p>
            <a:r>
              <a:rPr lang="nl-NL"/>
              <a:t>Chrisa Tsinaraki, Sven Schade, Irena Mitton</a:t>
            </a:r>
          </a:p>
        </p:txBody>
      </p:sp>
    </p:spTree>
    <p:extLst>
      <p:ext uri="{BB962C8B-B14F-4D97-AF65-F5344CB8AC3E}">
        <p14:creationId xmlns:p14="http://schemas.microsoft.com/office/powerpoint/2010/main" val="4275095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5" descr="Timeline&#10;&#10;Description automatically generated">
            <a:extLst>
              <a:ext uri="{FF2B5EF4-FFF2-40B4-BE49-F238E27FC236}">
                <a16:creationId xmlns:a16="http://schemas.microsoft.com/office/drawing/2014/main" xmlns="" id="{6AFE23A6-E4D5-40B2-A8A2-C49BAFAD41F6}"/>
              </a:ext>
            </a:extLst>
          </p:cNvPr>
          <p:cNvPicPr>
            <a:picLocks noGrp="1" noChangeAspect="1"/>
          </p:cNvPicPr>
          <p:nvPr>
            <p:ph idx="1"/>
          </p:nvPr>
        </p:nvPicPr>
        <p:blipFill>
          <a:blip r:embed="rId3"/>
          <a:stretch>
            <a:fillRect/>
          </a:stretch>
        </p:blipFill>
        <p:spPr>
          <a:xfrm>
            <a:off x="1352636" y="2138482"/>
            <a:ext cx="10267462" cy="3508788"/>
          </a:xfrm>
        </p:spPr>
      </p:pic>
      <p:sp>
        <p:nvSpPr>
          <p:cNvPr id="3" name="Title 2">
            <a:extLst>
              <a:ext uri="{FF2B5EF4-FFF2-40B4-BE49-F238E27FC236}">
                <a16:creationId xmlns:a16="http://schemas.microsoft.com/office/drawing/2014/main" xmlns="" id="{CD2CBEE9-6C34-4EBC-B0A1-9F2A32334045}"/>
              </a:ext>
            </a:extLst>
          </p:cNvPr>
          <p:cNvSpPr>
            <a:spLocks noGrp="1"/>
          </p:cNvSpPr>
          <p:nvPr>
            <p:ph type="title"/>
          </p:nvPr>
        </p:nvSpPr>
        <p:spPr>
          <a:xfrm>
            <a:off x="970722" y="575220"/>
            <a:ext cx="10263893" cy="1213850"/>
          </a:xfrm>
        </p:spPr>
        <p:txBody>
          <a:bodyPr/>
          <a:lstStyle/>
          <a:p>
            <a:r>
              <a:rPr lang="en-GB" dirty="0">
                <a:cs typeface="Arial"/>
              </a:rPr>
              <a:t>Example of JSON Data for CS Inventory</a:t>
            </a:r>
            <a:br>
              <a:rPr lang="en-GB" dirty="0">
                <a:cs typeface="Arial"/>
              </a:rPr>
            </a:br>
            <a:r>
              <a:rPr lang="hr-HR" dirty="0" err="1">
                <a:ea typeface="+mj-lt"/>
                <a:cs typeface="+mj-lt"/>
              </a:rPr>
              <a:t>Pentaho</a:t>
            </a:r>
            <a:r>
              <a:rPr lang="hr-HR" dirty="0">
                <a:ea typeface="+mj-lt"/>
                <a:cs typeface="+mj-lt"/>
              </a:rPr>
              <a:t> DI </a:t>
            </a:r>
            <a:r>
              <a:rPr lang="hr-HR" dirty="0" err="1">
                <a:ea typeface="+mj-lt"/>
                <a:cs typeface="+mj-lt"/>
              </a:rPr>
              <a:t>workspace</a:t>
            </a:r>
            <a:r>
              <a:rPr lang="hr-HR" dirty="0">
                <a:ea typeface="+mj-lt"/>
                <a:cs typeface="+mj-lt"/>
              </a:rPr>
              <a:t> (JSON data)</a:t>
            </a:r>
            <a:endParaRPr lang="en-GB" dirty="0"/>
          </a:p>
        </p:txBody>
      </p:sp>
      <p:sp>
        <p:nvSpPr>
          <p:cNvPr id="2" name="Rectangle 1">
            <a:extLst>
              <a:ext uri="{FF2B5EF4-FFF2-40B4-BE49-F238E27FC236}">
                <a16:creationId xmlns:a16="http://schemas.microsoft.com/office/drawing/2014/main" xmlns="" id="{B2A7D842-7921-4598-AAA6-D6A52A7E2F4D}"/>
              </a:ext>
            </a:extLst>
          </p:cNvPr>
          <p:cNvSpPr/>
          <p:nvPr/>
        </p:nvSpPr>
        <p:spPr>
          <a:xfrm>
            <a:off x="1351807" y="2272652"/>
            <a:ext cx="866707" cy="342603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xmlns="" id="{3FB0ABE5-5C8D-4ECC-BA42-2E5553B36EFA}"/>
              </a:ext>
            </a:extLst>
          </p:cNvPr>
          <p:cNvSpPr txBox="1"/>
          <p:nvPr/>
        </p:nvSpPr>
        <p:spPr>
          <a:xfrm>
            <a:off x="1384133" y="4970989"/>
            <a:ext cx="908975" cy="646331"/>
          </a:xfrm>
          <a:prstGeom prst="rect">
            <a:avLst/>
          </a:prstGeom>
          <a:noFill/>
        </p:spPr>
        <p:txBody>
          <a:bodyPr wrap="square" rtlCol="0">
            <a:spAutoFit/>
          </a:bodyPr>
          <a:lstStyle/>
          <a:p>
            <a:r>
              <a:rPr lang="hr-HR"/>
              <a:t>Input data</a:t>
            </a:r>
            <a:endParaRPr lang="en-US"/>
          </a:p>
        </p:txBody>
      </p:sp>
      <p:sp>
        <p:nvSpPr>
          <p:cNvPr id="9" name="Rectangle 8">
            <a:extLst>
              <a:ext uri="{FF2B5EF4-FFF2-40B4-BE49-F238E27FC236}">
                <a16:creationId xmlns:a16="http://schemas.microsoft.com/office/drawing/2014/main" xmlns="" id="{12301C0F-B67E-42CC-9F9B-9C06CE3B18CA}"/>
              </a:ext>
            </a:extLst>
          </p:cNvPr>
          <p:cNvSpPr/>
          <p:nvPr/>
        </p:nvSpPr>
        <p:spPr>
          <a:xfrm>
            <a:off x="2211839" y="2272651"/>
            <a:ext cx="6502806" cy="3428895"/>
          </a:xfrm>
          <a:prstGeom prst="rect">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xmlns="" id="{D360AF45-D324-4B1F-9606-A11EAB1A1D81}"/>
              </a:ext>
            </a:extLst>
          </p:cNvPr>
          <p:cNvSpPr txBox="1"/>
          <p:nvPr/>
        </p:nvSpPr>
        <p:spPr>
          <a:xfrm>
            <a:off x="2490420" y="4944094"/>
            <a:ext cx="3013546" cy="646331"/>
          </a:xfrm>
          <a:prstGeom prst="rect">
            <a:avLst/>
          </a:prstGeom>
          <a:noFill/>
        </p:spPr>
        <p:txBody>
          <a:bodyPr wrap="square" lIns="91440" tIns="45720" rIns="91440" bIns="45720" rtlCol="0" anchor="t">
            <a:spAutoFit/>
          </a:bodyPr>
          <a:lstStyle/>
          <a:p>
            <a:r>
              <a:rPr lang="hr-HR" err="1"/>
              <a:t>Renaming</a:t>
            </a:r>
            <a:r>
              <a:rPr lang="hr-HR"/>
              <a:t> </a:t>
            </a:r>
            <a:r>
              <a:rPr lang="hr-HR" err="1"/>
              <a:t>attributes</a:t>
            </a:r>
            <a:endParaRPr lang="en-US" err="1"/>
          </a:p>
          <a:p>
            <a:r>
              <a:rPr lang="hr-HR" err="1"/>
              <a:t>Value</a:t>
            </a:r>
            <a:r>
              <a:rPr lang="hr-HR"/>
              <a:t> mapping</a:t>
            </a:r>
            <a:endParaRPr lang="hr-HR">
              <a:cs typeface="Arial"/>
            </a:endParaRPr>
          </a:p>
        </p:txBody>
      </p:sp>
      <p:sp>
        <p:nvSpPr>
          <p:cNvPr id="12" name="Rectangle 11">
            <a:extLst>
              <a:ext uri="{FF2B5EF4-FFF2-40B4-BE49-F238E27FC236}">
                <a16:creationId xmlns:a16="http://schemas.microsoft.com/office/drawing/2014/main" xmlns="" id="{84D18162-0BEC-443E-8AD3-FD6898681662}"/>
              </a:ext>
            </a:extLst>
          </p:cNvPr>
          <p:cNvSpPr/>
          <p:nvPr/>
        </p:nvSpPr>
        <p:spPr>
          <a:xfrm>
            <a:off x="8716489" y="2272761"/>
            <a:ext cx="2914182" cy="3426021"/>
          </a:xfrm>
          <a:prstGeom prst="rect">
            <a:avLst/>
          </a:prstGeom>
          <a:no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xmlns="" id="{959BB014-5920-4909-9368-805718FC4898}"/>
              </a:ext>
            </a:extLst>
          </p:cNvPr>
          <p:cNvSpPr txBox="1"/>
          <p:nvPr/>
        </p:nvSpPr>
        <p:spPr>
          <a:xfrm>
            <a:off x="8749790" y="5293407"/>
            <a:ext cx="2706990" cy="369332"/>
          </a:xfrm>
          <a:prstGeom prst="rect">
            <a:avLst/>
          </a:prstGeom>
          <a:noFill/>
        </p:spPr>
        <p:txBody>
          <a:bodyPr wrap="square" rtlCol="0">
            <a:spAutoFit/>
          </a:bodyPr>
          <a:lstStyle/>
          <a:p>
            <a:r>
              <a:rPr lang="hr-HR"/>
              <a:t>Build JSON and Output</a:t>
            </a:r>
          </a:p>
        </p:txBody>
      </p:sp>
    </p:spTree>
    <p:extLst>
      <p:ext uri="{BB962C8B-B14F-4D97-AF65-F5344CB8AC3E}">
        <p14:creationId xmlns:p14="http://schemas.microsoft.com/office/powerpoint/2010/main" val="22542561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D2CBEE9-6C34-4EBC-B0A1-9F2A32334045}"/>
              </a:ext>
            </a:extLst>
          </p:cNvPr>
          <p:cNvSpPr>
            <a:spLocks noGrp="1"/>
          </p:cNvSpPr>
          <p:nvPr>
            <p:ph type="title"/>
          </p:nvPr>
        </p:nvSpPr>
        <p:spPr/>
        <p:txBody>
          <a:bodyPr/>
          <a:lstStyle/>
          <a:p>
            <a:r>
              <a:rPr lang="en-GB">
                <a:cs typeface="Arial"/>
              </a:rPr>
              <a:t>Example of JSON Data for CS Inventory</a:t>
            </a:r>
            <a:endParaRPr lang="en-GB"/>
          </a:p>
        </p:txBody>
      </p:sp>
      <p:graphicFrame>
        <p:nvGraphicFramePr>
          <p:cNvPr id="9" name="Table 8">
            <a:extLst>
              <a:ext uri="{FF2B5EF4-FFF2-40B4-BE49-F238E27FC236}">
                <a16:creationId xmlns:a16="http://schemas.microsoft.com/office/drawing/2014/main" xmlns="" id="{B822735D-AB1D-42FF-BB49-12B6B7A6EB41}"/>
              </a:ext>
            </a:extLst>
          </p:cNvPr>
          <p:cNvGraphicFramePr>
            <a:graphicFrameLocks noGrp="1"/>
          </p:cNvGraphicFramePr>
          <p:nvPr>
            <p:extLst>
              <p:ext uri="{D42A27DB-BD31-4B8C-83A1-F6EECF244321}">
                <p14:modId xmlns:p14="http://schemas.microsoft.com/office/powerpoint/2010/main" val="1245563814"/>
              </p:ext>
            </p:extLst>
          </p:nvPr>
        </p:nvGraphicFramePr>
        <p:xfrm>
          <a:off x="898818" y="3639778"/>
          <a:ext cx="3653612" cy="1535990"/>
        </p:xfrm>
        <a:graphic>
          <a:graphicData uri="http://schemas.openxmlformats.org/drawingml/2006/table">
            <a:tbl>
              <a:tblPr firstRow="1" bandRow="1">
                <a:tableStyleId>{5C22544A-7EE6-4342-B048-85BDC9FD1C3A}</a:tableStyleId>
              </a:tblPr>
              <a:tblGrid>
                <a:gridCol w="1684721">
                  <a:extLst>
                    <a:ext uri="{9D8B030D-6E8A-4147-A177-3AD203B41FA5}">
                      <a16:colId xmlns:a16="http://schemas.microsoft.com/office/drawing/2014/main" xmlns="" val="1134842207"/>
                    </a:ext>
                  </a:extLst>
                </a:gridCol>
                <a:gridCol w="1968891">
                  <a:extLst>
                    <a:ext uri="{9D8B030D-6E8A-4147-A177-3AD203B41FA5}">
                      <a16:colId xmlns:a16="http://schemas.microsoft.com/office/drawing/2014/main" xmlns="" val="1816701985"/>
                    </a:ext>
                  </a:extLst>
                </a:gridCol>
              </a:tblGrid>
              <a:tr h="255830">
                <a:tc>
                  <a:txBody>
                    <a:bodyPr/>
                    <a:lstStyle/>
                    <a:p>
                      <a:pPr algn="ctr"/>
                      <a:r>
                        <a:rPr lang="en-GB" sz="1400">
                          <a:effectLst/>
                        </a:rPr>
                        <a:t>Attribute Name</a:t>
                      </a:r>
                    </a:p>
                  </a:txBody>
                  <a:tcPr marL="0" marR="0" marT="0" marB="0" anchor="ctr"/>
                </a:tc>
                <a:tc>
                  <a:txBody>
                    <a:bodyPr/>
                    <a:lstStyle/>
                    <a:p>
                      <a:pPr algn="ctr"/>
                      <a:r>
                        <a:rPr lang="en-GB" sz="1400">
                          <a:effectLst/>
                        </a:rPr>
                        <a:t>Vocabulary terms</a:t>
                      </a:r>
                    </a:p>
                  </a:txBody>
                  <a:tcPr marL="0" marR="0" marT="0" marB="0" anchor="ctr"/>
                </a:tc>
                <a:extLst>
                  <a:ext uri="{0D108BD9-81ED-4DB2-BD59-A6C34878D82A}">
                    <a16:rowId xmlns:a16="http://schemas.microsoft.com/office/drawing/2014/main" xmlns="" val="3534521384"/>
                  </a:ext>
                </a:extLst>
              </a:tr>
              <a:tr h="1035503">
                <a:tc>
                  <a:txBody>
                    <a:bodyPr/>
                    <a:lstStyle/>
                    <a:p>
                      <a:r>
                        <a:rPr lang="en-GB" sz="1400" b="1" err="1">
                          <a:effectLst/>
                        </a:rPr>
                        <a:t>projectStatus</a:t>
                      </a:r>
                    </a:p>
                  </a:txBody>
                  <a:tcPr marL="0" marR="0" marT="0" marB="0" anchor="ctr"/>
                </a:tc>
                <a:tc>
                  <a:txBody>
                    <a:bodyPr/>
                    <a:lstStyle/>
                    <a:p>
                      <a:r>
                        <a:rPr lang="en-GB" sz="1400">
                          <a:effectLst/>
                        </a:rPr>
                        <a:t>Not yet started</a:t>
                      </a:r>
                      <a:br>
                        <a:rPr lang="en-GB" sz="1400">
                          <a:effectLst/>
                        </a:rPr>
                      </a:br>
                      <a:r>
                        <a:rPr lang="en-GB" sz="1400" b="1">
                          <a:effectLst/>
                        </a:rPr>
                        <a:t>Active</a:t>
                      </a:r>
                      <a:r>
                        <a:rPr lang="en-GB" sz="1400">
                          <a:effectLst/>
                        </a:rPr>
                        <a:t/>
                      </a:r>
                      <a:br>
                        <a:rPr lang="en-GB" sz="1400">
                          <a:effectLst/>
                        </a:rPr>
                      </a:br>
                      <a:r>
                        <a:rPr lang="en-GB" sz="1400">
                          <a:effectLst/>
                        </a:rPr>
                        <a:t>Periodically active</a:t>
                      </a:r>
                      <a:br>
                        <a:rPr lang="en-GB" sz="1400">
                          <a:effectLst/>
                        </a:rPr>
                      </a:br>
                      <a:r>
                        <a:rPr lang="en-GB" sz="1400">
                          <a:effectLst/>
                        </a:rPr>
                        <a:t>On hold</a:t>
                      </a:r>
                      <a:br>
                        <a:rPr lang="en-GB" sz="1400">
                          <a:effectLst/>
                        </a:rPr>
                      </a:br>
                      <a:r>
                        <a:rPr lang="en-GB" sz="1400" b="1">
                          <a:effectLst/>
                        </a:rPr>
                        <a:t>Completed</a:t>
                      </a:r>
                      <a:r>
                        <a:rPr lang="en-GB" sz="1400">
                          <a:effectLst/>
                        </a:rPr>
                        <a:t/>
                      </a:r>
                      <a:br>
                        <a:rPr lang="en-GB" sz="1400">
                          <a:effectLst/>
                        </a:rPr>
                      </a:br>
                      <a:r>
                        <a:rPr lang="en-GB" sz="1400">
                          <a:effectLst/>
                        </a:rPr>
                        <a:t>Abandoned</a:t>
                      </a:r>
                    </a:p>
                  </a:txBody>
                  <a:tcPr marL="0" marR="0" marT="0" marB="0" anchor="ctr"/>
                </a:tc>
                <a:extLst>
                  <a:ext uri="{0D108BD9-81ED-4DB2-BD59-A6C34878D82A}">
                    <a16:rowId xmlns:a16="http://schemas.microsoft.com/office/drawing/2014/main" xmlns="" val="3756079123"/>
                  </a:ext>
                </a:extLst>
              </a:tr>
            </a:tbl>
          </a:graphicData>
        </a:graphic>
      </p:graphicFrame>
      <p:pic>
        <p:nvPicPr>
          <p:cNvPr id="5" name="Picture 5" descr="Text&#10;&#10;Description automatically generated">
            <a:extLst>
              <a:ext uri="{FF2B5EF4-FFF2-40B4-BE49-F238E27FC236}">
                <a16:creationId xmlns:a16="http://schemas.microsoft.com/office/drawing/2014/main" xmlns="" id="{06154527-B82C-4A7C-A634-0AF0BEC64219}"/>
              </a:ext>
            </a:extLst>
          </p:cNvPr>
          <p:cNvPicPr>
            <a:picLocks noChangeAspect="1"/>
          </p:cNvPicPr>
          <p:nvPr/>
        </p:nvPicPr>
        <p:blipFill>
          <a:blip r:embed="rId2"/>
          <a:stretch>
            <a:fillRect/>
          </a:stretch>
        </p:blipFill>
        <p:spPr>
          <a:xfrm>
            <a:off x="4634753" y="1418837"/>
            <a:ext cx="7046258" cy="4262370"/>
          </a:xfrm>
          <a:prstGeom prst="rect">
            <a:avLst/>
          </a:prstGeom>
        </p:spPr>
      </p:pic>
      <p:sp>
        <p:nvSpPr>
          <p:cNvPr id="15" name="Rectangle 14">
            <a:extLst>
              <a:ext uri="{FF2B5EF4-FFF2-40B4-BE49-F238E27FC236}">
                <a16:creationId xmlns:a16="http://schemas.microsoft.com/office/drawing/2014/main" xmlns="" id="{27956EE8-F46E-4430-8E9C-7F618435C964}"/>
              </a:ext>
            </a:extLst>
          </p:cNvPr>
          <p:cNvSpPr/>
          <p:nvPr/>
        </p:nvSpPr>
        <p:spPr>
          <a:xfrm>
            <a:off x="4862497" y="3881610"/>
            <a:ext cx="1365409" cy="123586"/>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xmlns="" id="{23245E04-8E32-495B-96E4-09CD5B5E0C13}"/>
              </a:ext>
            </a:extLst>
          </p:cNvPr>
          <p:cNvSpPr/>
          <p:nvPr/>
        </p:nvSpPr>
        <p:spPr>
          <a:xfrm>
            <a:off x="4946381" y="1738690"/>
            <a:ext cx="1365409" cy="114621"/>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0" name="Table 9">
            <a:extLst>
              <a:ext uri="{FF2B5EF4-FFF2-40B4-BE49-F238E27FC236}">
                <a16:creationId xmlns:a16="http://schemas.microsoft.com/office/drawing/2014/main" xmlns="" id="{FC469240-2067-456B-8947-89DE0045B947}"/>
              </a:ext>
            </a:extLst>
          </p:cNvPr>
          <p:cNvGraphicFramePr>
            <a:graphicFrameLocks noGrp="1"/>
          </p:cNvGraphicFramePr>
          <p:nvPr>
            <p:extLst>
              <p:ext uri="{D42A27DB-BD31-4B8C-83A1-F6EECF244321}">
                <p14:modId xmlns:p14="http://schemas.microsoft.com/office/powerpoint/2010/main" val="2113299488"/>
              </p:ext>
            </p:extLst>
          </p:nvPr>
        </p:nvGraphicFramePr>
        <p:xfrm>
          <a:off x="880888" y="1533071"/>
          <a:ext cx="3653612" cy="1291333"/>
        </p:xfrm>
        <a:graphic>
          <a:graphicData uri="http://schemas.openxmlformats.org/drawingml/2006/table">
            <a:tbl>
              <a:tblPr firstRow="1" bandRow="1">
                <a:tableStyleId>{5C22544A-7EE6-4342-B048-85BDC9FD1C3A}</a:tableStyleId>
              </a:tblPr>
              <a:tblGrid>
                <a:gridCol w="1684721">
                  <a:extLst>
                    <a:ext uri="{9D8B030D-6E8A-4147-A177-3AD203B41FA5}">
                      <a16:colId xmlns:a16="http://schemas.microsoft.com/office/drawing/2014/main" xmlns="" val="1134842207"/>
                    </a:ext>
                  </a:extLst>
                </a:gridCol>
                <a:gridCol w="1968891">
                  <a:extLst>
                    <a:ext uri="{9D8B030D-6E8A-4147-A177-3AD203B41FA5}">
                      <a16:colId xmlns:a16="http://schemas.microsoft.com/office/drawing/2014/main" xmlns="" val="1816701985"/>
                    </a:ext>
                  </a:extLst>
                </a:gridCol>
              </a:tblGrid>
              <a:tr h="255830">
                <a:tc>
                  <a:txBody>
                    <a:bodyPr/>
                    <a:lstStyle/>
                    <a:p>
                      <a:pPr algn="ctr"/>
                      <a:r>
                        <a:rPr lang="en-GB" sz="1400">
                          <a:effectLst/>
                        </a:rPr>
                        <a:t>CS Attribute Name</a:t>
                      </a:r>
                    </a:p>
                  </a:txBody>
                  <a:tcPr marL="0" marR="0" marT="0" marB="0" anchor="ctr"/>
                </a:tc>
                <a:tc>
                  <a:txBody>
                    <a:bodyPr/>
                    <a:lstStyle/>
                    <a:p>
                      <a:pPr algn="ctr"/>
                      <a:r>
                        <a:rPr lang="en-GB" sz="1400">
                          <a:effectLst/>
                        </a:rPr>
                        <a:t>CS Vocabulary terms</a:t>
                      </a:r>
                    </a:p>
                  </a:txBody>
                  <a:tcPr marL="0" marR="0" marT="0" marB="0" anchor="ctr"/>
                </a:tc>
                <a:extLst>
                  <a:ext uri="{0D108BD9-81ED-4DB2-BD59-A6C34878D82A}">
                    <a16:rowId xmlns:a16="http://schemas.microsoft.com/office/drawing/2014/main" xmlns="" val="3534521384"/>
                  </a:ext>
                </a:extLst>
              </a:tr>
              <a:tr h="1035503">
                <a:tc>
                  <a:txBody>
                    <a:bodyPr/>
                    <a:lstStyle/>
                    <a:p>
                      <a:r>
                        <a:rPr lang="en-GB" sz="1400" b="1">
                          <a:effectLst/>
                        </a:rPr>
                        <a:t>Still active</a:t>
                      </a:r>
                    </a:p>
                  </a:txBody>
                  <a:tcPr marL="0" marR="0" marT="0" marB="0" anchor="ctr"/>
                </a:tc>
                <a:tc>
                  <a:txBody>
                    <a:bodyPr/>
                    <a:lstStyle/>
                    <a:p>
                      <a:r>
                        <a:rPr lang="en-GB" sz="1400" b="1">
                          <a:effectLst/>
                        </a:rPr>
                        <a:t>Yes</a:t>
                      </a:r>
                    </a:p>
                    <a:p>
                      <a:pPr lvl="0">
                        <a:buNone/>
                      </a:pPr>
                      <a:r>
                        <a:rPr lang="en-GB" sz="1400" b="1">
                          <a:effectLst/>
                        </a:rPr>
                        <a:t>No</a:t>
                      </a:r>
                    </a:p>
                  </a:txBody>
                  <a:tcPr marL="0" marR="0" marT="0" marB="0" anchor="ctr"/>
                </a:tc>
                <a:extLst>
                  <a:ext uri="{0D108BD9-81ED-4DB2-BD59-A6C34878D82A}">
                    <a16:rowId xmlns:a16="http://schemas.microsoft.com/office/drawing/2014/main" xmlns="" val="3756079123"/>
                  </a:ext>
                </a:extLst>
              </a:tr>
            </a:tbl>
          </a:graphicData>
        </a:graphic>
      </p:graphicFrame>
      <p:sp>
        <p:nvSpPr>
          <p:cNvPr id="6" name="Arrow: Down 5">
            <a:extLst>
              <a:ext uri="{FF2B5EF4-FFF2-40B4-BE49-F238E27FC236}">
                <a16:creationId xmlns:a16="http://schemas.microsoft.com/office/drawing/2014/main" xmlns="" id="{26AE6A0D-FA14-4259-871B-61A57CE8665A}"/>
              </a:ext>
            </a:extLst>
          </p:cNvPr>
          <p:cNvSpPr/>
          <p:nvPr/>
        </p:nvSpPr>
        <p:spPr>
          <a:xfrm>
            <a:off x="2321590" y="2903936"/>
            <a:ext cx="484094" cy="528918"/>
          </a:xfrm>
          <a:prstGeom prst="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xmlns="" id="{D0706158-7BF9-4188-BABD-968D81832AE1}"/>
              </a:ext>
            </a:extLst>
          </p:cNvPr>
          <p:cNvSpPr txBox="1"/>
          <p:nvPr/>
        </p:nvSpPr>
        <p:spPr>
          <a:xfrm>
            <a:off x="7545112" y="4004252"/>
            <a:ext cx="328295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ea typeface="+mn-lt"/>
                <a:cs typeface="+mn-lt"/>
              </a:rPr>
              <a:t>"</a:t>
            </a:r>
            <a:r>
              <a:rPr lang="en-US" sz="1600" b="1" dirty="0" err="1">
                <a:ea typeface="+mn-lt"/>
                <a:cs typeface="+mn-lt"/>
              </a:rPr>
              <a:t>projectStatus</a:t>
            </a:r>
            <a:r>
              <a:rPr lang="en-US" sz="1600" b="1" dirty="0">
                <a:ea typeface="+mn-lt"/>
                <a:cs typeface="+mn-lt"/>
              </a:rPr>
              <a:t>": "Active",</a:t>
            </a:r>
            <a:endParaRPr lang="en-US" sz="1600" b="1" dirty="0"/>
          </a:p>
        </p:txBody>
      </p:sp>
      <p:sp>
        <p:nvSpPr>
          <p:cNvPr id="4" name="TextBox 3">
            <a:extLst>
              <a:ext uri="{FF2B5EF4-FFF2-40B4-BE49-F238E27FC236}">
                <a16:creationId xmlns:a16="http://schemas.microsoft.com/office/drawing/2014/main" xmlns="" id="{69A5DC71-0265-436A-B890-87C98FFD6DAB}"/>
              </a:ext>
            </a:extLst>
          </p:cNvPr>
          <p:cNvSpPr txBox="1"/>
          <p:nvPr/>
        </p:nvSpPr>
        <p:spPr>
          <a:xfrm>
            <a:off x="7545421" y="1862847"/>
            <a:ext cx="335117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lr>
                <a:schemeClr val="accent5"/>
              </a:buClr>
              <a:buFont typeface="Arial"/>
            </a:pPr>
            <a:r>
              <a:rPr lang="en-US" sz="1600" b="1" dirty="0"/>
              <a:t>"</a:t>
            </a:r>
            <a:r>
              <a:rPr lang="en-US" sz="1600" b="1" dirty="0" err="1"/>
              <a:t>projectStatus</a:t>
            </a:r>
            <a:r>
              <a:rPr lang="en-US" sz="1600" b="1" dirty="0"/>
              <a:t>": "Completed",</a:t>
            </a:r>
          </a:p>
        </p:txBody>
      </p:sp>
    </p:spTree>
    <p:extLst>
      <p:ext uri="{BB962C8B-B14F-4D97-AF65-F5344CB8AC3E}">
        <p14:creationId xmlns:p14="http://schemas.microsoft.com/office/powerpoint/2010/main" val="28424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Graphical user interface, text, application, email&#10;&#10;Description automatically generated">
            <a:extLst>
              <a:ext uri="{FF2B5EF4-FFF2-40B4-BE49-F238E27FC236}">
                <a16:creationId xmlns:a16="http://schemas.microsoft.com/office/drawing/2014/main" xmlns="" id="{5E1A86F4-DE40-45E2-A116-BFA169DB9889}"/>
              </a:ext>
            </a:extLst>
          </p:cNvPr>
          <p:cNvPicPr>
            <a:picLocks noChangeAspect="1"/>
          </p:cNvPicPr>
          <p:nvPr/>
        </p:nvPicPr>
        <p:blipFill>
          <a:blip r:embed="rId2"/>
          <a:stretch>
            <a:fillRect/>
          </a:stretch>
        </p:blipFill>
        <p:spPr>
          <a:xfrm>
            <a:off x="968189" y="3940141"/>
            <a:ext cx="8552328" cy="2545669"/>
          </a:xfrm>
          <a:prstGeom prst="rect">
            <a:avLst/>
          </a:prstGeom>
        </p:spPr>
      </p:pic>
      <p:pic>
        <p:nvPicPr>
          <p:cNvPr id="5" name="Picture 5" descr="Graphical user interface, text, application, email&#10;&#10;Description automatically generated">
            <a:extLst>
              <a:ext uri="{FF2B5EF4-FFF2-40B4-BE49-F238E27FC236}">
                <a16:creationId xmlns:a16="http://schemas.microsoft.com/office/drawing/2014/main" xmlns="" id="{33BDABA3-5E4D-4B90-82E3-A82C56E00EF1}"/>
              </a:ext>
            </a:extLst>
          </p:cNvPr>
          <p:cNvPicPr>
            <a:picLocks noChangeAspect="1"/>
          </p:cNvPicPr>
          <p:nvPr/>
        </p:nvPicPr>
        <p:blipFill>
          <a:blip r:embed="rId3"/>
          <a:stretch>
            <a:fillRect/>
          </a:stretch>
        </p:blipFill>
        <p:spPr>
          <a:xfrm>
            <a:off x="4858871" y="1632108"/>
            <a:ext cx="7055223" cy="2500091"/>
          </a:xfrm>
          <a:prstGeom prst="rect">
            <a:avLst/>
          </a:prstGeom>
        </p:spPr>
      </p:pic>
      <p:sp>
        <p:nvSpPr>
          <p:cNvPr id="15" name="Rectangle 14">
            <a:extLst>
              <a:ext uri="{FF2B5EF4-FFF2-40B4-BE49-F238E27FC236}">
                <a16:creationId xmlns:a16="http://schemas.microsoft.com/office/drawing/2014/main" xmlns="" id="{27956EE8-F46E-4430-8E9C-7F618435C964}"/>
              </a:ext>
            </a:extLst>
          </p:cNvPr>
          <p:cNvSpPr/>
          <p:nvPr/>
        </p:nvSpPr>
        <p:spPr>
          <a:xfrm>
            <a:off x="5247874" y="2661341"/>
            <a:ext cx="2889409" cy="50907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2">
            <a:extLst>
              <a:ext uri="{FF2B5EF4-FFF2-40B4-BE49-F238E27FC236}">
                <a16:creationId xmlns:a16="http://schemas.microsoft.com/office/drawing/2014/main" xmlns="" id="{CD2CBEE9-6C34-4EBC-B0A1-9F2A32334045}"/>
              </a:ext>
            </a:extLst>
          </p:cNvPr>
          <p:cNvSpPr>
            <a:spLocks noGrp="1"/>
          </p:cNvSpPr>
          <p:nvPr>
            <p:ph type="title"/>
          </p:nvPr>
        </p:nvSpPr>
        <p:spPr/>
        <p:txBody>
          <a:bodyPr/>
          <a:lstStyle/>
          <a:p>
            <a:r>
              <a:rPr lang="en-GB">
                <a:cs typeface="Arial"/>
              </a:rPr>
              <a:t>Example of JSON Data for CS Inventory</a:t>
            </a:r>
            <a:endParaRPr lang="en-GB"/>
          </a:p>
        </p:txBody>
      </p:sp>
      <p:graphicFrame>
        <p:nvGraphicFramePr>
          <p:cNvPr id="9" name="Table 8">
            <a:extLst>
              <a:ext uri="{FF2B5EF4-FFF2-40B4-BE49-F238E27FC236}">
                <a16:creationId xmlns:a16="http://schemas.microsoft.com/office/drawing/2014/main" xmlns="" id="{B822735D-AB1D-42FF-BB49-12B6B7A6EB41}"/>
              </a:ext>
            </a:extLst>
          </p:cNvPr>
          <p:cNvGraphicFramePr>
            <a:graphicFrameLocks noGrp="1"/>
          </p:cNvGraphicFramePr>
          <p:nvPr>
            <p:extLst>
              <p:ext uri="{D42A27DB-BD31-4B8C-83A1-F6EECF244321}">
                <p14:modId xmlns:p14="http://schemas.microsoft.com/office/powerpoint/2010/main" val="3487297976"/>
              </p:ext>
            </p:extLst>
          </p:nvPr>
        </p:nvGraphicFramePr>
        <p:xfrm>
          <a:off x="979500" y="2250248"/>
          <a:ext cx="3653612" cy="1109270"/>
        </p:xfrm>
        <a:graphic>
          <a:graphicData uri="http://schemas.openxmlformats.org/drawingml/2006/table">
            <a:tbl>
              <a:tblPr firstRow="1" bandRow="1">
                <a:tableStyleId>{5C22544A-7EE6-4342-B048-85BDC9FD1C3A}</a:tableStyleId>
              </a:tblPr>
              <a:tblGrid>
                <a:gridCol w="1684721">
                  <a:extLst>
                    <a:ext uri="{9D8B030D-6E8A-4147-A177-3AD203B41FA5}">
                      <a16:colId xmlns:a16="http://schemas.microsoft.com/office/drawing/2014/main" xmlns="" val="1134842207"/>
                    </a:ext>
                  </a:extLst>
                </a:gridCol>
                <a:gridCol w="1968891">
                  <a:extLst>
                    <a:ext uri="{9D8B030D-6E8A-4147-A177-3AD203B41FA5}">
                      <a16:colId xmlns:a16="http://schemas.microsoft.com/office/drawing/2014/main" xmlns="" val="1816701985"/>
                    </a:ext>
                  </a:extLst>
                </a:gridCol>
              </a:tblGrid>
              <a:tr h="255830">
                <a:tc>
                  <a:txBody>
                    <a:bodyPr/>
                    <a:lstStyle/>
                    <a:p>
                      <a:pPr algn="ctr"/>
                      <a:r>
                        <a:rPr lang="en-GB" sz="1400">
                          <a:effectLst/>
                        </a:rPr>
                        <a:t>Attribute Name</a:t>
                      </a:r>
                    </a:p>
                  </a:txBody>
                  <a:tcPr marL="0" marR="0" marT="0" marB="0" anchor="ctr"/>
                </a:tc>
                <a:tc>
                  <a:txBody>
                    <a:bodyPr/>
                    <a:lstStyle/>
                    <a:p>
                      <a:pPr algn="ctr"/>
                      <a:r>
                        <a:rPr lang="en-GB" sz="1400">
                          <a:effectLst/>
                        </a:rPr>
                        <a:t>Vocabulary terms</a:t>
                      </a:r>
                    </a:p>
                  </a:txBody>
                  <a:tcPr marL="0" marR="0" marT="0" marB="0" anchor="ctr"/>
                </a:tc>
                <a:extLst>
                  <a:ext uri="{0D108BD9-81ED-4DB2-BD59-A6C34878D82A}">
                    <a16:rowId xmlns:a16="http://schemas.microsoft.com/office/drawing/2014/main" xmlns="" val="3534521384"/>
                  </a:ext>
                </a:extLst>
              </a:tr>
              <a:tr h="651757">
                <a:tc>
                  <a:txBody>
                    <a:bodyPr/>
                    <a:lstStyle/>
                    <a:p>
                      <a:r>
                        <a:rPr lang="en-GB" sz="1400" b="1" err="1">
                          <a:effectLst/>
                        </a:rPr>
                        <a:t>meansOfContact</a:t>
                      </a:r>
                    </a:p>
                  </a:txBody>
                  <a:tcPr marL="0" marR="0" marT="0" marB="0" anchor="ctr"/>
                </a:tc>
                <a:tc>
                  <a:txBody>
                    <a:bodyPr/>
                    <a:lstStyle/>
                    <a:p>
                      <a:r>
                        <a:rPr lang="en-GB" sz="1400" b="1">
                          <a:effectLst/>
                        </a:rPr>
                        <a:t>Email</a:t>
                      </a:r>
                      <a:r>
                        <a:rPr lang="en-GB" sz="1400">
                          <a:effectLst/>
                        </a:rPr>
                        <a:t/>
                      </a:r>
                      <a:br>
                        <a:rPr lang="en-GB" sz="1400">
                          <a:effectLst/>
                        </a:rPr>
                      </a:br>
                      <a:r>
                        <a:rPr lang="en-GB" sz="1400">
                          <a:effectLst/>
                        </a:rPr>
                        <a:t>Phone</a:t>
                      </a:r>
                      <a:br>
                        <a:rPr lang="en-GB" sz="1400">
                          <a:effectLst/>
                        </a:rPr>
                      </a:br>
                      <a:r>
                        <a:rPr lang="en-GB" sz="1400" b="1">
                          <a:effectLst/>
                        </a:rPr>
                        <a:t>Website</a:t>
                      </a:r>
                      <a:r>
                        <a:rPr lang="en-GB" sz="1400">
                          <a:effectLst/>
                        </a:rPr>
                        <a:t/>
                      </a:r>
                      <a:br>
                        <a:rPr lang="en-GB" sz="1400">
                          <a:effectLst/>
                        </a:rPr>
                      </a:br>
                      <a:r>
                        <a:rPr lang="en-GB" sz="1400">
                          <a:effectLst/>
                        </a:rPr>
                        <a:t>Physical address</a:t>
                      </a:r>
                    </a:p>
                  </a:txBody>
                  <a:tcPr marL="0" marR="0" marT="0" marB="0" anchor="ctr"/>
                </a:tc>
                <a:extLst>
                  <a:ext uri="{0D108BD9-81ED-4DB2-BD59-A6C34878D82A}">
                    <a16:rowId xmlns:a16="http://schemas.microsoft.com/office/drawing/2014/main" xmlns="" val="2899522584"/>
                  </a:ext>
                </a:extLst>
              </a:tr>
            </a:tbl>
          </a:graphicData>
        </a:graphic>
      </p:graphicFrame>
      <p:sp>
        <p:nvSpPr>
          <p:cNvPr id="16" name="Rectangle 15">
            <a:extLst>
              <a:ext uri="{FF2B5EF4-FFF2-40B4-BE49-F238E27FC236}">
                <a16:creationId xmlns:a16="http://schemas.microsoft.com/office/drawing/2014/main" xmlns="" id="{23245E04-8E32-495B-96E4-09CD5B5E0C13}"/>
              </a:ext>
            </a:extLst>
          </p:cNvPr>
          <p:cNvSpPr/>
          <p:nvPr/>
        </p:nvSpPr>
        <p:spPr>
          <a:xfrm>
            <a:off x="1358983" y="4965837"/>
            <a:ext cx="3845807" cy="681022"/>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xmlns="" id="{23A941AC-FC3A-4314-B41A-3189B2F1F340}"/>
              </a:ext>
            </a:extLst>
          </p:cNvPr>
          <p:cNvSpPr txBox="1"/>
          <p:nvPr/>
        </p:nvSpPr>
        <p:spPr>
          <a:xfrm>
            <a:off x="8274996" y="2478932"/>
            <a:ext cx="335928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r>
              <a:rPr lang="en-GB" sz="1600" b="1" dirty="0">
                <a:ea typeface="+mn-lt"/>
                <a:cs typeface="+mn-lt"/>
              </a:rPr>
              <a:t>"</a:t>
            </a:r>
            <a:r>
              <a:rPr lang="en-GB" sz="1600" b="1" dirty="0" err="1">
                <a:ea typeface="+mn-lt"/>
                <a:cs typeface="+mn-lt"/>
              </a:rPr>
              <a:t>meansOfContact</a:t>
            </a:r>
            <a:r>
              <a:rPr lang="en-GB" sz="1600" b="1" dirty="0">
                <a:ea typeface="+mn-lt"/>
                <a:cs typeface="+mn-lt"/>
              </a:rPr>
              <a:t>": "Email",</a:t>
            </a:r>
            <a:endParaRPr lang="en-US" sz="1600" b="1" dirty="0">
              <a:ea typeface="+mn-lt"/>
              <a:cs typeface="+mn-lt"/>
            </a:endParaRPr>
          </a:p>
        </p:txBody>
      </p:sp>
      <p:sp>
        <p:nvSpPr>
          <p:cNvPr id="10" name="TextBox 9">
            <a:extLst>
              <a:ext uri="{FF2B5EF4-FFF2-40B4-BE49-F238E27FC236}">
                <a16:creationId xmlns:a16="http://schemas.microsoft.com/office/drawing/2014/main" xmlns="" id="{EF0B9FB0-DCEC-4006-AB28-5C37831C283A}"/>
              </a:ext>
            </a:extLst>
          </p:cNvPr>
          <p:cNvSpPr txBox="1"/>
          <p:nvPr/>
        </p:nvSpPr>
        <p:spPr>
          <a:xfrm>
            <a:off x="5964676" y="5032441"/>
            <a:ext cx="39591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r>
              <a:rPr lang="en-GB" b="1" dirty="0"/>
              <a:t>"</a:t>
            </a:r>
            <a:r>
              <a:rPr lang="en-GB" b="1" dirty="0" err="1">
                <a:ea typeface="+mn-lt"/>
                <a:cs typeface="+mn-lt"/>
              </a:rPr>
              <a:t>meansOfContact</a:t>
            </a:r>
            <a:r>
              <a:rPr lang="en-GB" b="1" dirty="0"/>
              <a:t>": "</a:t>
            </a:r>
            <a:r>
              <a:rPr lang="en-GB" sz="1600" b="1" dirty="0"/>
              <a:t>Website</a:t>
            </a:r>
            <a:r>
              <a:rPr lang="en-GB" b="1" dirty="0"/>
              <a:t>",</a:t>
            </a:r>
            <a:endParaRPr lang="en-US" b="1" dirty="0"/>
          </a:p>
        </p:txBody>
      </p:sp>
    </p:spTree>
    <p:extLst>
      <p:ext uri="{BB962C8B-B14F-4D97-AF65-F5344CB8AC3E}">
        <p14:creationId xmlns:p14="http://schemas.microsoft.com/office/powerpoint/2010/main" val="208320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Graphical user interface, text, application, email&#10;&#10;Description automatically generated">
            <a:extLst>
              <a:ext uri="{FF2B5EF4-FFF2-40B4-BE49-F238E27FC236}">
                <a16:creationId xmlns:a16="http://schemas.microsoft.com/office/drawing/2014/main" xmlns="" id="{B9A5FABF-02BC-449C-8196-348A5D9D6036}"/>
              </a:ext>
            </a:extLst>
          </p:cNvPr>
          <p:cNvPicPr>
            <a:picLocks noChangeAspect="1"/>
          </p:cNvPicPr>
          <p:nvPr/>
        </p:nvPicPr>
        <p:blipFill rotWithShape="1">
          <a:blip r:embed="rId2"/>
          <a:srcRect l="-125" t="50330" r="16792" b="-451"/>
          <a:stretch/>
        </p:blipFill>
        <p:spPr>
          <a:xfrm>
            <a:off x="905435" y="4235447"/>
            <a:ext cx="7001463" cy="2403399"/>
          </a:xfrm>
          <a:prstGeom prst="rect">
            <a:avLst/>
          </a:prstGeom>
        </p:spPr>
      </p:pic>
      <p:sp>
        <p:nvSpPr>
          <p:cNvPr id="3" name="Title 2">
            <a:extLst>
              <a:ext uri="{FF2B5EF4-FFF2-40B4-BE49-F238E27FC236}">
                <a16:creationId xmlns:a16="http://schemas.microsoft.com/office/drawing/2014/main" xmlns="" id="{CD2CBEE9-6C34-4EBC-B0A1-9F2A32334045}"/>
              </a:ext>
            </a:extLst>
          </p:cNvPr>
          <p:cNvSpPr>
            <a:spLocks noGrp="1"/>
          </p:cNvSpPr>
          <p:nvPr>
            <p:ph type="title"/>
          </p:nvPr>
        </p:nvSpPr>
        <p:spPr/>
        <p:txBody>
          <a:bodyPr/>
          <a:lstStyle/>
          <a:p>
            <a:r>
              <a:rPr lang="en-GB">
                <a:cs typeface="Arial"/>
              </a:rPr>
              <a:t>Example of JSON Data for CS Inventory</a:t>
            </a:r>
            <a:endParaRPr lang="en-GB"/>
          </a:p>
        </p:txBody>
      </p:sp>
      <p:graphicFrame>
        <p:nvGraphicFramePr>
          <p:cNvPr id="2" name="Table 1">
            <a:extLst>
              <a:ext uri="{FF2B5EF4-FFF2-40B4-BE49-F238E27FC236}">
                <a16:creationId xmlns:a16="http://schemas.microsoft.com/office/drawing/2014/main" xmlns="" id="{ACA955C7-33EC-43DA-A6AE-3A21D088738C}"/>
              </a:ext>
            </a:extLst>
          </p:cNvPr>
          <p:cNvGraphicFramePr>
            <a:graphicFrameLocks noGrp="1"/>
          </p:cNvGraphicFramePr>
          <p:nvPr>
            <p:extLst>
              <p:ext uri="{D42A27DB-BD31-4B8C-83A1-F6EECF244321}">
                <p14:modId xmlns:p14="http://schemas.microsoft.com/office/powerpoint/2010/main" val="3389681648"/>
              </p:ext>
            </p:extLst>
          </p:nvPr>
        </p:nvGraphicFramePr>
        <p:xfrm>
          <a:off x="1033288" y="1739260"/>
          <a:ext cx="3653612" cy="1559344"/>
        </p:xfrm>
        <a:graphic>
          <a:graphicData uri="http://schemas.openxmlformats.org/drawingml/2006/table">
            <a:tbl>
              <a:tblPr firstRow="1" bandRow="1">
                <a:tableStyleId>{5C22544A-7EE6-4342-B048-85BDC9FD1C3A}</a:tableStyleId>
              </a:tblPr>
              <a:tblGrid>
                <a:gridCol w="1684721">
                  <a:extLst>
                    <a:ext uri="{9D8B030D-6E8A-4147-A177-3AD203B41FA5}">
                      <a16:colId xmlns:a16="http://schemas.microsoft.com/office/drawing/2014/main" xmlns="" val="1134842207"/>
                    </a:ext>
                  </a:extLst>
                </a:gridCol>
                <a:gridCol w="1968891">
                  <a:extLst>
                    <a:ext uri="{9D8B030D-6E8A-4147-A177-3AD203B41FA5}">
                      <a16:colId xmlns:a16="http://schemas.microsoft.com/office/drawing/2014/main" xmlns="" val="1816701985"/>
                    </a:ext>
                  </a:extLst>
                </a:gridCol>
              </a:tblGrid>
              <a:tr h="255830">
                <a:tc>
                  <a:txBody>
                    <a:bodyPr/>
                    <a:lstStyle/>
                    <a:p>
                      <a:pPr algn="ctr"/>
                      <a:r>
                        <a:rPr lang="en-GB" sz="1400">
                          <a:effectLst/>
                        </a:rPr>
                        <a:t>Attribute Name</a:t>
                      </a:r>
                    </a:p>
                  </a:txBody>
                  <a:tcPr marL="0" marR="0" marT="0" marB="0" anchor="ctr"/>
                </a:tc>
                <a:tc>
                  <a:txBody>
                    <a:bodyPr/>
                    <a:lstStyle/>
                    <a:p>
                      <a:pPr algn="ctr"/>
                      <a:r>
                        <a:rPr lang="en-GB" sz="1400">
                          <a:effectLst/>
                        </a:rPr>
                        <a:t>Description</a:t>
                      </a:r>
                    </a:p>
                  </a:txBody>
                  <a:tcPr marL="0" marR="0" marT="0" marB="0" anchor="ctr"/>
                </a:tc>
                <a:extLst>
                  <a:ext uri="{0D108BD9-81ED-4DB2-BD59-A6C34878D82A}">
                    <a16:rowId xmlns:a16="http://schemas.microsoft.com/office/drawing/2014/main" xmlns="" val="3534521384"/>
                  </a:ext>
                </a:extLst>
              </a:tr>
              <a:tr h="651757">
                <a:tc>
                  <a:txBody>
                    <a:bodyPr/>
                    <a:lstStyle/>
                    <a:p>
                      <a:r>
                        <a:rPr lang="en-GB" sz="1400" b="1" err="1">
                          <a:effectLst/>
                        </a:rPr>
                        <a:t>projectDuration</a:t>
                      </a:r>
                    </a:p>
                  </a:txBody>
                  <a:tcPr marL="0" marR="0" marT="0" marB="0" anchor="ctr"/>
                </a:tc>
                <a:tc>
                  <a:txBody>
                    <a:bodyPr/>
                    <a:lstStyle/>
                    <a:p>
                      <a:pPr lvl="0">
                        <a:buNone/>
                      </a:pPr>
                      <a:r>
                        <a:rPr lang="en-GB" sz="1400" b="0" i="0" u="none" strike="noStrike" noProof="0">
                          <a:effectLst/>
                          <a:latin typeface="Arial"/>
                        </a:rPr>
                        <a:t>The duration or elapsed time over which a project was undertaken (…)</a:t>
                      </a:r>
                      <a:endParaRPr lang="en-US"/>
                    </a:p>
                  </a:txBody>
                  <a:tcPr marL="0" marR="0" marT="0" marB="0" anchor="ctr"/>
                </a:tc>
                <a:extLst>
                  <a:ext uri="{0D108BD9-81ED-4DB2-BD59-A6C34878D82A}">
                    <a16:rowId xmlns:a16="http://schemas.microsoft.com/office/drawing/2014/main" xmlns="" val="2899522584"/>
                  </a:ext>
                </a:extLst>
              </a:tr>
              <a:tr h="651757">
                <a:tc>
                  <a:txBody>
                    <a:bodyPr/>
                    <a:lstStyle/>
                    <a:p>
                      <a:pPr lvl="0">
                        <a:buNone/>
                      </a:pPr>
                      <a:r>
                        <a:rPr lang="en-GB" sz="1400" b="1" err="1">
                          <a:effectLst/>
                        </a:rPr>
                        <a:t>projectEndDate</a:t>
                      </a:r>
                    </a:p>
                  </a:txBody>
                  <a:tcPr marL="0" marR="0" marT="0" marB="0" anchor="ctr"/>
                </a:tc>
                <a:tc>
                  <a:txBody>
                    <a:bodyPr/>
                    <a:lstStyle/>
                    <a:p>
                      <a:pPr lvl="0">
                        <a:buNone/>
                      </a:pPr>
                      <a:r>
                        <a:rPr lang="en-GB" sz="1400" b="0" i="0" u="none" strike="noStrike" noProof="0">
                          <a:effectLst/>
                          <a:latin typeface="Arial"/>
                        </a:rPr>
                        <a:t>The actual date that the project ended. (...)</a:t>
                      </a:r>
                      <a:endParaRPr lang="en-US"/>
                    </a:p>
                  </a:txBody>
                  <a:tcPr marL="0" marR="0" marT="0" marB="0" anchor="ctr"/>
                </a:tc>
                <a:extLst>
                  <a:ext uri="{0D108BD9-81ED-4DB2-BD59-A6C34878D82A}">
                    <a16:rowId xmlns:a16="http://schemas.microsoft.com/office/drawing/2014/main" xmlns="" val="3893540133"/>
                  </a:ext>
                </a:extLst>
              </a:tr>
            </a:tbl>
          </a:graphicData>
        </a:graphic>
      </p:graphicFrame>
      <p:pic>
        <p:nvPicPr>
          <p:cNvPr id="5" name="Picture 5" descr="Graphical user interface, text, application, email&#10;&#10;Description automatically generated">
            <a:extLst>
              <a:ext uri="{FF2B5EF4-FFF2-40B4-BE49-F238E27FC236}">
                <a16:creationId xmlns:a16="http://schemas.microsoft.com/office/drawing/2014/main" xmlns="" id="{2C167DAB-E039-4477-96E2-E125C07B4936}"/>
              </a:ext>
            </a:extLst>
          </p:cNvPr>
          <p:cNvPicPr>
            <a:picLocks noChangeAspect="1"/>
          </p:cNvPicPr>
          <p:nvPr/>
        </p:nvPicPr>
        <p:blipFill rotWithShape="1">
          <a:blip r:embed="rId2"/>
          <a:srcRect t="-88" r="28822" b="49890"/>
          <a:stretch/>
        </p:blipFill>
        <p:spPr>
          <a:xfrm>
            <a:off x="4760259" y="1766567"/>
            <a:ext cx="6669729" cy="2684410"/>
          </a:xfrm>
          <a:prstGeom prst="rect">
            <a:avLst/>
          </a:prstGeom>
        </p:spPr>
      </p:pic>
      <p:sp>
        <p:nvSpPr>
          <p:cNvPr id="6" name="Rectangle 5">
            <a:extLst>
              <a:ext uri="{FF2B5EF4-FFF2-40B4-BE49-F238E27FC236}">
                <a16:creationId xmlns:a16="http://schemas.microsoft.com/office/drawing/2014/main" xmlns="" id="{43A58F3A-E55E-4108-BDE6-A5A3FAC32DD4}"/>
              </a:ext>
            </a:extLst>
          </p:cNvPr>
          <p:cNvSpPr/>
          <p:nvPr/>
        </p:nvSpPr>
        <p:spPr>
          <a:xfrm>
            <a:off x="5186912" y="2357107"/>
            <a:ext cx="3845807" cy="546552"/>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FE48BF9A-5912-401F-8EA7-DD4F642C59D7}"/>
              </a:ext>
            </a:extLst>
          </p:cNvPr>
          <p:cNvSpPr/>
          <p:nvPr/>
        </p:nvSpPr>
        <p:spPr>
          <a:xfrm>
            <a:off x="1260371" y="4723790"/>
            <a:ext cx="2796937" cy="501728"/>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xmlns="" id="{71A020C8-AB15-4B9D-ADDC-47080334C41E}"/>
              </a:ext>
            </a:extLst>
          </p:cNvPr>
          <p:cNvSpPr txBox="1"/>
          <p:nvPr/>
        </p:nvSpPr>
        <p:spPr>
          <a:xfrm>
            <a:off x="6856380" y="1716932"/>
            <a:ext cx="5466943" cy="1077218"/>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dirty="0">
                <a:ea typeface="+mn-lt"/>
                <a:cs typeface="+mn-lt"/>
              </a:rPr>
              <a:t>"</a:t>
            </a:r>
            <a:r>
              <a:rPr lang="en-GB" sz="1600" b="1" dirty="0" err="1">
                <a:ea typeface="+mn-lt"/>
                <a:cs typeface="+mn-lt"/>
              </a:rPr>
              <a:t>projectDuration</a:t>
            </a:r>
            <a:r>
              <a:rPr lang="en-GB" sz="1600" b="1" dirty="0">
                <a:ea typeface="+mn-lt"/>
                <a:cs typeface="+mn-lt"/>
              </a:rPr>
              <a:t>": "Unknown",</a:t>
            </a:r>
            <a:endParaRPr lang="en-US" sz="1600" b="1" dirty="0">
              <a:cs typeface="Arial"/>
            </a:endParaRPr>
          </a:p>
          <a:p>
            <a:r>
              <a:rPr lang="en-GB" sz="1600" b="1" dirty="0">
                <a:ea typeface="+mn-lt"/>
                <a:cs typeface="+mn-lt"/>
              </a:rPr>
              <a:t>"</a:t>
            </a:r>
            <a:r>
              <a:rPr lang="en-GB" sz="1600" b="1" dirty="0" err="1">
                <a:ea typeface="+mn-lt"/>
                <a:cs typeface="+mn-lt"/>
              </a:rPr>
              <a:t>projectStartDate</a:t>
            </a:r>
            <a:r>
              <a:rPr lang="en-GB" sz="1600" b="1" dirty="0">
                <a:ea typeface="+mn-lt"/>
                <a:cs typeface="+mn-lt"/>
              </a:rPr>
              <a:t>": "2004-12-31T23:59:59+00:00",</a:t>
            </a:r>
            <a:endParaRPr lang="en-GB" sz="1600" b="1" dirty="0">
              <a:cs typeface="Arial"/>
            </a:endParaRPr>
          </a:p>
          <a:p>
            <a:r>
              <a:rPr lang="en-GB" sz="1600" b="1" dirty="0">
                <a:ea typeface="+mn-lt"/>
                <a:cs typeface="+mn-lt"/>
              </a:rPr>
              <a:t>"</a:t>
            </a:r>
            <a:r>
              <a:rPr lang="en-GB" sz="1600" b="1" dirty="0" err="1">
                <a:ea typeface="+mn-lt"/>
                <a:cs typeface="+mn-lt"/>
              </a:rPr>
              <a:t>projectDateCreated</a:t>
            </a:r>
            <a:r>
              <a:rPr lang="en-GB" sz="1600" b="1" dirty="0">
                <a:ea typeface="+mn-lt"/>
                <a:cs typeface="+mn-lt"/>
              </a:rPr>
              <a:t>": "2004-12-31T23:59:59+00:00",</a:t>
            </a:r>
            <a:endParaRPr lang="en-GB" sz="1600" b="1" dirty="0">
              <a:cs typeface="Arial"/>
            </a:endParaRPr>
          </a:p>
          <a:p>
            <a:r>
              <a:rPr lang="en-GB" sz="1600" b="1" dirty="0">
                <a:ea typeface="+mn-lt"/>
                <a:cs typeface="+mn-lt"/>
              </a:rPr>
              <a:t>"</a:t>
            </a:r>
            <a:r>
              <a:rPr lang="en-GB" sz="1600" b="1" dirty="0" err="1">
                <a:ea typeface="+mn-lt"/>
                <a:cs typeface="+mn-lt"/>
              </a:rPr>
              <a:t>projectEndDate</a:t>
            </a:r>
            <a:r>
              <a:rPr lang="en-GB" sz="1600" b="1" dirty="0">
                <a:ea typeface="+mn-lt"/>
                <a:cs typeface="+mn-lt"/>
              </a:rPr>
              <a:t>": "Unknown",</a:t>
            </a:r>
            <a:endParaRPr lang="en-GB" b="1" dirty="0">
              <a:ea typeface="+mn-lt"/>
              <a:cs typeface="+mn-lt"/>
            </a:endParaRPr>
          </a:p>
        </p:txBody>
      </p:sp>
      <p:sp>
        <p:nvSpPr>
          <p:cNvPr id="10" name="TextBox 9">
            <a:extLst>
              <a:ext uri="{FF2B5EF4-FFF2-40B4-BE49-F238E27FC236}">
                <a16:creationId xmlns:a16="http://schemas.microsoft.com/office/drawing/2014/main" xmlns="" id="{3DDED823-7336-4D48-8A33-8C0FA66BFD14}"/>
              </a:ext>
            </a:extLst>
          </p:cNvPr>
          <p:cNvSpPr txBox="1"/>
          <p:nvPr/>
        </p:nvSpPr>
        <p:spPr>
          <a:xfrm>
            <a:off x="5364805" y="4723790"/>
            <a:ext cx="5466943" cy="1077218"/>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dirty="0">
                <a:ea typeface="+mn-lt"/>
                <a:cs typeface="+mn-lt"/>
              </a:rPr>
              <a:t>"</a:t>
            </a:r>
            <a:r>
              <a:rPr lang="en-GB" sz="1600" b="1" dirty="0" err="1">
                <a:ea typeface="+mn-lt"/>
                <a:cs typeface="+mn-lt"/>
              </a:rPr>
              <a:t>projectDuration</a:t>
            </a:r>
            <a:r>
              <a:rPr lang="en-GB" sz="1600" b="1" dirty="0">
                <a:ea typeface="+mn-lt"/>
                <a:cs typeface="+mn-lt"/>
              </a:rPr>
              <a:t>": "P5Y0M0DT0H0M0S",</a:t>
            </a:r>
            <a:endParaRPr lang="en-US" sz="1600" b="1" dirty="0">
              <a:ea typeface="+mn-lt"/>
              <a:cs typeface="+mn-lt"/>
            </a:endParaRPr>
          </a:p>
          <a:p>
            <a:r>
              <a:rPr lang="en-GB" sz="1600" b="1" dirty="0">
                <a:ea typeface="+mn-lt"/>
                <a:cs typeface="+mn-lt"/>
              </a:rPr>
              <a:t>"</a:t>
            </a:r>
            <a:r>
              <a:rPr lang="en-GB" sz="1600" b="1" dirty="0" err="1">
                <a:ea typeface="+mn-lt"/>
                <a:cs typeface="+mn-lt"/>
              </a:rPr>
              <a:t>projectStartDate</a:t>
            </a:r>
            <a:r>
              <a:rPr lang="en-GB" sz="1600" b="1" dirty="0">
                <a:ea typeface="+mn-lt"/>
                <a:cs typeface="+mn-lt"/>
              </a:rPr>
              <a:t>": "1989-12-31T23:59:59+00:00",</a:t>
            </a:r>
          </a:p>
          <a:p>
            <a:r>
              <a:rPr lang="en-GB" sz="1600" b="1" dirty="0">
                <a:ea typeface="+mn-lt"/>
                <a:cs typeface="+mn-lt"/>
              </a:rPr>
              <a:t>"</a:t>
            </a:r>
            <a:r>
              <a:rPr lang="en-GB" sz="1600" b="1" dirty="0" err="1">
                <a:ea typeface="+mn-lt"/>
                <a:cs typeface="+mn-lt"/>
              </a:rPr>
              <a:t>projectDateCreated</a:t>
            </a:r>
            <a:r>
              <a:rPr lang="en-GB" sz="1600" b="1" dirty="0">
                <a:ea typeface="+mn-lt"/>
                <a:cs typeface="+mn-lt"/>
              </a:rPr>
              <a:t>": "1989-12-31T23:59:59+00:00",</a:t>
            </a:r>
          </a:p>
          <a:p>
            <a:r>
              <a:rPr lang="en-GB" sz="1600" b="1" dirty="0">
                <a:ea typeface="+mn-lt"/>
                <a:cs typeface="+mn-lt"/>
              </a:rPr>
              <a:t>"</a:t>
            </a:r>
            <a:r>
              <a:rPr lang="en-GB" sz="1600" b="1" dirty="0" err="1">
                <a:ea typeface="+mn-lt"/>
                <a:cs typeface="+mn-lt"/>
              </a:rPr>
              <a:t>projectEndDate</a:t>
            </a:r>
            <a:r>
              <a:rPr lang="en-GB" sz="1600" b="1" dirty="0">
                <a:ea typeface="+mn-lt"/>
                <a:cs typeface="+mn-lt"/>
              </a:rPr>
              <a:t>": "1994-12-31T23:59:59+00:00",</a:t>
            </a:r>
            <a:endParaRPr lang="en-GB" b="1" dirty="0">
              <a:ea typeface="+mn-lt"/>
              <a:cs typeface="+mn-lt"/>
            </a:endParaRPr>
          </a:p>
        </p:txBody>
      </p:sp>
    </p:spTree>
    <p:extLst>
      <p:ext uri="{BB962C8B-B14F-4D97-AF65-F5344CB8AC3E}">
        <p14:creationId xmlns:p14="http://schemas.microsoft.com/office/powerpoint/2010/main" val="214321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Graphical user interface, text, application&#10;&#10;Description automatically generated">
            <a:extLst>
              <a:ext uri="{FF2B5EF4-FFF2-40B4-BE49-F238E27FC236}">
                <a16:creationId xmlns:a16="http://schemas.microsoft.com/office/drawing/2014/main" xmlns="" id="{2156CEC5-B2A9-4ECC-AA6A-A3C91A495DBC}"/>
              </a:ext>
            </a:extLst>
          </p:cNvPr>
          <p:cNvPicPr>
            <a:picLocks noChangeAspect="1"/>
          </p:cNvPicPr>
          <p:nvPr/>
        </p:nvPicPr>
        <p:blipFill>
          <a:blip r:embed="rId3"/>
          <a:stretch>
            <a:fillRect/>
          </a:stretch>
        </p:blipFill>
        <p:spPr>
          <a:xfrm>
            <a:off x="1140246" y="2113392"/>
            <a:ext cx="9139572" cy="4139554"/>
          </a:xfrm>
          <a:prstGeom prst="rect">
            <a:avLst/>
          </a:prstGeom>
        </p:spPr>
      </p:pic>
      <p:sp>
        <p:nvSpPr>
          <p:cNvPr id="2" name="Content Placeholder 1"/>
          <p:cNvSpPr>
            <a:spLocks noGrp="1"/>
          </p:cNvSpPr>
          <p:nvPr>
            <p:ph idx="1"/>
          </p:nvPr>
        </p:nvSpPr>
        <p:spPr/>
        <p:txBody>
          <a:bodyPr/>
          <a:lstStyle/>
          <a:p>
            <a:r>
              <a:rPr lang="en-US"/>
              <a:t>https://www.jsonschemavalidator.net/</a:t>
            </a:r>
          </a:p>
        </p:txBody>
      </p:sp>
      <p:sp>
        <p:nvSpPr>
          <p:cNvPr id="3" name="Title 2"/>
          <p:cNvSpPr>
            <a:spLocks noGrp="1"/>
          </p:cNvSpPr>
          <p:nvPr>
            <p:ph type="title"/>
          </p:nvPr>
        </p:nvSpPr>
        <p:spPr/>
        <p:txBody>
          <a:bodyPr/>
          <a:lstStyle/>
          <a:p>
            <a:r>
              <a:rPr lang="hr-HR"/>
              <a:t>JSON Schema Validator</a:t>
            </a:r>
            <a:endParaRPr lang="en-US"/>
          </a:p>
        </p:txBody>
      </p:sp>
      <p:pic>
        <p:nvPicPr>
          <p:cNvPr id="7" name="Picture 5" descr="Graphical user interface, text, application&#10;&#10;Description automatically generated">
            <a:extLst>
              <a:ext uri="{FF2B5EF4-FFF2-40B4-BE49-F238E27FC236}">
                <a16:creationId xmlns:a16="http://schemas.microsoft.com/office/drawing/2014/main" xmlns="" id="{2156CEC5-B2A9-4ECC-AA6A-A3C91A495DBC}"/>
              </a:ext>
            </a:extLst>
          </p:cNvPr>
          <p:cNvPicPr>
            <a:picLocks noChangeAspect="1"/>
          </p:cNvPicPr>
          <p:nvPr/>
        </p:nvPicPr>
        <p:blipFill rotWithShape="1">
          <a:blip r:embed="rId3"/>
          <a:srcRect l="50120" t="13232" r="1011" b="36643"/>
          <a:stretch/>
        </p:blipFill>
        <p:spPr>
          <a:xfrm>
            <a:off x="3049440" y="2113392"/>
            <a:ext cx="7403470" cy="3439408"/>
          </a:xfrm>
          <a:prstGeom prst="rect">
            <a:avLst/>
          </a:prstGeom>
        </p:spPr>
      </p:pic>
      <p:pic>
        <p:nvPicPr>
          <p:cNvPr id="6" name="Picture 5"/>
          <p:cNvPicPr>
            <a:picLocks noChangeAspect="1"/>
          </p:cNvPicPr>
          <p:nvPr/>
        </p:nvPicPr>
        <p:blipFill>
          <a:blip r:embed="rId4"/>
          <a:stretch>
            <a:fillRect/>
          </a:stretch>
        </p:blipFill>
        <p:spPr>
          <a:xfrm>
            <a:off x="1537319" y="2319704"/>
            <a:ext cx="8345425" cy="3365988"/>
          </a:xfrm>
          <a:prstGeom prst="rect">
            <a:avLst/>
          </a:prstGeom>
        </p:spPr>
      </p:pic>
    </p:spTree>
    <p:extLst>
      <p:ext uri="{BB962C8B-B14F-4D97-AF65-F5344CB8AC3E}">
        <p14:creationId xmlns:p14="http://schemas.microsoft.com/office/powerpoint/2010/main" val="67967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https://www.jsonschemavalidator.net/</a:t>
            </a:r>
          </a:p>
        </p:txBody>
      </p:sp>
      <p:sp>
        <p:nvSpPr>
          <p:cNvPr id="3" name="Title 2"/>
          <p:cNvSpPr>
            <a:spLocks noGrp="1"/>
          </p:cNvSpPr>
          <p:nvPr>
            <p:ph type="title"/>
          </p:nvPr>
        </p:nvSpPr>
        <p:spPr/>
        <p:txBody>
          <a:bodyPr/>
          <a:lstStyle/>
          <a:p>
            <a:r>
              <a:rPr lang="hr-HR"/>
              <a:t>JSON Schema Validator</a:t>
            </a:r>
            <a:endParaRPr lang="en-US"/>
          </a:p>
        </p:txBody>
      </p:sp>
      <p:pic>
        <p:nvPicPr>
          <p:cNvPr id="5" name="Picture 5" descr="Graphical user interface, text&#10;&#10;Description automatically generated">
            <a:extLst>
              <a:ext uri="{FF2B5EF4-FFF2-40B4-BE49-F238E27FC236}">
                <a16:creationId xmlns:a16="http://schemas.microsoft.com/office/drawing/2014/main" xmlns="" id="{E36CE4E8-3206-483B-872B-43F2896D6682}"/>
              </a:ext>
            </a:extLst>
          </p:cNvPr>
          <p:cNvPicPr>
            <a:picLocks noChangeAspect="1"/>
          </p:cNvPicPr>
          <p:nvPr/>
        </p:nvPicPr>
        <p:blipFill>
          <a:blip r:embed="rId3"/>
          <a:stretch>
            <a:fillRect/>
          </a:stretch>
        </p:blipFill>
        <p:spPr>
          <a:xfrm>
            <a:off x="1120588" y="2275141"/>
            <a:ext cx="10183905" cy="3966187"/>
          </a:xfrm>
          <a:prstGeom prst="rect">
            <a:avLst/>
          </a:prstGeom>
        </p:spPr>
      </p:pic>
      <p:pic>
        <p:nvPicPr>
          <p:cNvPr id="4" name="Picture 3"/>
          <p:cNvPicPr>
            <a:picLocks noChangeAspect="1"/>
          </p:cNvPicPr>
          <p:nvPr/>
        </p:nvPicPr>
        <p:blipFill>
          <a:blip r:embed="rId4"/>
          <a:stretch>
            <a:fillRect/>
          </a:stretch>
        </p:blipFill>
        <p:spPr>
          <a:xfrm>
            <a:off x="2242130" y="3687334"/>
            <a:ext cx="8050731" cy="1041132"/>
          </a:xfrm>
          <a:prstGeom prst="rect">
            <a:avLst/>
          </a:prstGeom>
        </p:spPr>
      </p:pic>
    </p:spTree>
    <p:extLst>
      <p:ext uri="{BB962C8B-B14F-4D97-AF65-F5344CB8AC3E}">
        <p14:creationId xmlns:p14="http://schemas.microsoft.com/office/powerpoint/2010/main" val="168792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p:cNvSpPr>
            <a:spLocks noGrp="1"/>
          </p:cNvSpPr>
          <p:nvPr>
            <p:ph idx="1"/>
          </p:nvPr>
        </p:nvSpPr>
        <p:spPr>
          <a:xfrm>
            <a:off x="1944076" y="1825624"/>
            <a:ext cx="10263091" cy="4170363"/>
          </a:xfrm>
          <a:prstGeom prst="rect">
            <a:avLst/>
          </a:prstGeom>
        </p:spPr>
        <p:txBody>
          <a:bodyPr lIns="91440" tIns="45720" rIns="91440" bIns="45720" anchor="t">
            <a:noAutofit/>
          </a:bodyPr>
          <a:lstStyle/>
          <a:p>
            <a:pPr indent="0">
              <a:lnSpc>
                <a:spcPct val="150000"/>
              </a:lnSpc>
            </a:pPr>
            <a:r>
              <a:rPr lang="en-GB">
                <a:solidFill>
                  <a:schemeClr val="accent2"/>
                </a:solidFill>
              </a:rPr>
              <a:t>EU Science Hub: </a:t>
            </a:r>
            <a:r>
              <a:rPr lang="en-GB" sz="2000">
                <a:ea typeface="+mn-lt"/>
                <a:cs typeface="+mn-lt"/>
              </a:rPr>
              <a:t>https://ec.europa.eu/jrc/communities/en/community/citizensdata</a:t>
            </a:r>
            <a:endParaRPr lang="en-GB" sz="2000">
              <a:solidFill>
                <a:srgbClr val="3E99DA"/>
              </a:solidFill>
              <a:ea typeface="+mn-lt"/>
              <a:cs typeface="+mn-lt"/>
            </a:endParaRPr>
          </a:p>
          <a:p>
            <a:pPr indent="0">
              <a:lnSpc>
                <a:spcPct val="150000"/>
              </a:lnSpc>
            </a:pPr>
            <a:r>
              <a:rPr lang="en-GB"/>
              <a:t>@EU_ScienceHub - #CitizenSData</a:t>
            </a:r>
            <a:endParaRPr lang="en-GB">
              <a:cs typeface="Arial"/>
            </a:endParaRPr>
          </a:p>
          <a:p>
            <a:pPr marL="0" indent="0">
              <a:lnSpc>
                <a:spcPct val="150000"/>
              </a:lnSpc>
              <a:buNone/>
            </a:pPr>
            <a:r>
              <a:rPr lang="en-GB"/>
              <a:t>EU Science Hub – Joint Research Centre</a:t>
            </a:r>
            <a:endParaRPr lang="en-GB">
              <a:cs typeface="Arial"/>
            </a:endParaRPr>
          </a:p>
          <a:p>
            <a:pPr marL="0" indent="0">
              <a:lnSpc>
                <a:spcPct val="150000"/>
              </a:lnSpc>
              <a:buNone/>
            </a:pPr>
            <a:r>
              <a:rPr lang="en-GB"/>
              <a:t>EU Science, Research and Innovation</a:t>
            </a:r>
            <a:endParaRPr lang="en-GB">
              <a:cs typeface="Arial"/>
            </a:endParaRPr>
          </a:p>
          <a:p>
            <a:pPr marL="0" indent="0">
              <a:lnSpc>
                <a:spcPct val="150000"/>
              </a:lnSpc>
              <a:buNone/>
            </a:pPr>
            <a:r>
              <a:rPr lang="en-GB"/>
              <a:t>Eu Science Hub</a:t>
            </a:r>
            <a:endParaRPr lang="en-GB">
              <a:cs typeface="Arial"/>
            </a:endParaRPr>
          </a:p>
        </p:txBody>
      </p:sp>
      <p:sp>
        <p:nvSpPr>
          <p:cNvPr id="3" name="Title 2"/>
          <p:cNvSpPr>
            <a:spLocks noGrp="1"/>
          </p:cNvSpPr>
          <p:nvPr>
            <p:ph type="title"/>
          </p:nvPr>
        </p:nvSpPr>
        <p:spPr>
          <a:prstGeom prst="rect">
            <a:avLst/>
          </a:prstGeom>
        </p:spPr>
        <p:txBody>
          <a:bodyPr/>
          <a:lstStyle/>
          <a:p>
            <a:r>
              <a:rPr lang="en-GB"/>
              <a:t>Keep in touch</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506" y="1710237"/>
            <a:ext cx="827881" cy="907677"/>
          </a:xfrm>
          <a:prstGeom prst="rect">
            <a:avLst/>
          </a:prstGeom>
        </p:spPr>
      </p:pic>
      <p:pic>
        <p:nvPicPr>
          <p:cNvPr id="26" name="Picture 25" descr="Twitter_Social_Icon_Rounded_Square_Colo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1417" y="2675006"/>
            <a:ext cx="624058" cy="624058"/>
          </a:xfrm>
          <a:prstGeom prst="rect">
            <a:avLst/>
          </a:prstGeom>
        </p:spPr>
      </p:pic>
      <p:pic>
        <p:nvPicPr>
          <p:cNvPr id="28" name="Picture 27" descr="LI-In-Bug.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9514" y="4238027"/>
            <a:ext cx="746211" cy="634574"/>
          </a:xfrm>
          <a:prstGeom prst="rect">
            <a:avLst/>
          </a:prstGeom>
        </p:spPr>
      </p:pic>
      <p:pic>
        <p:nvPicPr>
          <p:cNvPr id="29" name="Picture 28" descr="yt_icon_rgb.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5667" y="5035058"/>
            <a:ext cx="739172" cy="521650"/>
          </a:xfrm>
          <a:prstGeom prst="rect">
            <a:avLst/>
          </a:prstGeom>
        </p:spPr>
      </p:pic>
      <p:pic>
        <p:nvPicPr>
          <p:cNvPr id="31" name="Picture 30" descr="f_logo_RGB-Blue_72.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0894" y="3375703"/>
            <a:ext cx="715500" cy="720000"/>
          </a:xfrm>
          <a:prstGeom prst="rect">
            <a:avLst/>
          </a:prstGeom>
        </p:spPr>
      </p:pic>
    </p:spTree>
    <p:extLst>
      <p:ext uri="{BB962C8B-B14F-4D97-AF65-F5344CB8AC3E}">
        <p14:creationId xmlns:p14="http://schemas.microsoft.com/office/powerpoint/2010/main" val="12032391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Thank you</a:t>
            </a:r>
          </a:p>
        </p:txBody>
      </p:sp>
      <p:sp>
        <p:nvSpPr>
          <p:cNvPr id="3" name="Subtitle 2"/>
          <p:cNvSpPr>
            <a:spLocks noGrp="1"/>
          </p:cNvSpPr>
          <p:nvPr>
            <p:ph type="subTitle" idx="1"/>
          </p:nvPr>
        </p:nvSpPr>
        <p:spPr>
          <a:xfrm>
            <a:off x="1094411" y="3685229"/>
            <a:ext cx="10003692" cy="1925295"/>
          </a:xfrm>
        </p:spPr>
        <p:txBody>
          <a:bodyPr wrap="square" lIns="91440" tIns="45720" rIns="91440" bIns="45720" anchor="b" anchorCtr="0">
            <a:noAutofit/>
          </a:bodyPr>
          <a:lstStyle/>
          <a:p>
            <a:r>
              <a:rPr lang="en-GB" sz="1050" b="1"/>
              <a:t>© European Union 2020</a:t>
            </a:r>
          </a:p>
          <a:p>
            <a:r>
              <a:rPr lang="en-GB" sz="1050"/>
              <a:t>Unless otherwise noted the reuse of this presentation is authorised under the </a:t>
            </a:r>
            <a:r>
              <a:rPr lang="en-GB" sz="1050">
                <a:hlinkClick r:id="rId3"/>
              </a:rPr>
              <a:t>CC BY 4.0 </a:t>
            </a:r>
            <a:r>
              <a:rPr lang="en-GB" sz="1050"/>
              <a:t>license. For any use or reproduction of elements that are not owned by the EU, permission may need to be sought directly from the respective right holders.</a:t>
            </a:r>
            <a:endParaRPr lang="en-GB" sz="1050">
              <a:solidFill>
                <a:schemeClr val="accent6"/>
              </a:solidFill>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2103" y="4043693"/>
            <a:ext cx="1023496" cy="358097"/>
          </a:xfrm>
          <a:prstGeom prst="rect">
            <a:avLst/>
          </a:prstGeom>
        </p:spPr>
      </p:pic>
    </p:spTree>
    <p:extLst>
      <p:ext uri="{BB962C8B-B14F-4D97-AF65-F5344CB8AC3E}">
        <p14:creationId xmlns:p14="http://schemas.microsoft.com/office/powerpoint/2010/main" val="1857126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70722" y="73892"/>
            <a:ext cx="11221278" cy="1283686"/>
          </a:xfrm>
        </p:spPr>
        <p:txBody>
          <a:bodyPr/>
          <a:lstStyle/>
          <a:p>
            <a:r>
              <a:rPr lang="hr-HR" err="1"/>
              <a:t>From</a:t>
            </a:r>
            <a:r>
              <a:rPr lang="hr-HR"/>
              <a:t> </a:t>
            </a:r>
            <a:r>
              <a:rPr lang="hr-HR" err="1"/>
              <a:t>GitHUB</a:t>
            </a:r>
            <a:r>
              <a:rPr lang="hr-HR"/>
              <a:t> PPSR model, </a:t>
            </a:r>
            <a:r>
              <a:rPr lang="hr-HR" err="1"/>
              <a:t>creating</a:t>
            </a:r>
            <a:r>
              <a:rPr lang="hr-HR"/>
              <a:t> a XLSX</a:t>
            </a:r>
            <a:r>
              <a:rPr lang="en-GB"/>
              <a:t> file…</a:t>
            </a:r>
            <a:endParaRPr lang="hr-HR"/>
          </a:p>
        </p:txBody>
      </p:sp>
      <p:pic>
        <p:nvPicPr>
          <p:cNvPr id="2" name="Picture 1"/>
          <p:cNvPicPr>
            <a:picLocks noChangeAspect="1"/>
          </p:cNvPicPr>
          <p:nvPr/>
        </p:nvPicPr>
        <p:blipFill>
          <a:blip r:embed="rId3"/>
          <a:stretch>
            <a:fillRect/>
          </a:stretch>
        </p:blipFill>
        <p:spPr>
          <a:xfrm>
            <a:off x="970722" y="1456517"/>
            <a:ext cx="6313170" cy="3455670"/>
          </a:xfrm>
          <a:prstGeom prst="rect">
            <a:avLst/>
          </a:prstGeom>
        </p:spPr>
      </p:pic>
      <p:pic>
        <p:nvPicPr>
          <p:cNvPr id="4" name="Picture 3"/>
          <p:cNvPicPr>
            <a:picLocks noChangeAspect="1"/>
          </p:cNvPicPr>
          <p:nvPr/>
        </p:nvPicPr>
        <p:blipFill>
          <a:blip r:embed="rId4"/>
          <a:stretch>
            <a:fillRect/>
          </a:stretch>
        </p:blipFill>
        <p:spPr>
          <a:xfrm>
            <a:off x="2086119" y="3273022"/>
            <a:ext cx="9661208" cy="2660333"/>
          </a:xfrm>
          <a:prstGeom prst="rect">
            <a:avLst/>
          </a:prstGeom>
        </p:spPr>
      </p:pic>
      <p:sp>
        <p:nvSpPr>
          <p:cNvPr id="5" name="TextBox 4">
            <a:extLst>
              <a:ext uri="{FF2B5EF4-FFF2-40B4-BE49-F238E27FC236}">
                <a16:creationId xmlns:a16="http://schemas.microsoft.com/office/drawing/2014/main" xmlns="" id="{7A567A51-6F52-47FA-8A79-FB5BDE15CE2D}"/>
              </a:ext>
            </a:extLst>
          </p:cNvPr>
          <p:cNvSpPr txBox="1"/>
          <p:nvPr/>
        </p:nvSpPr>
        <p:spPr>
          <a:xfrm>
            <a:off x="7401754" y="1764605"/>
            <a:ext cx="3957907" cy="40011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chemeClr val="accent5"/>
              </a:buClr>
            </a:pPr>
            <a:r>
              <a:rPr lang="en-US" sz="2000" b="1" dirty="0"/>
              <a:t>https://core.citizenscience.org/</a:t>
            </a:r>
            <a:endParaRPr lang="en-US" sz="2000" b="1" dirty="0">
              <a:cs typeface="Arial"/>
            </a:endParaRPr>
          </a:p>
        </p:txBody>
      </p:sp>
    </p:spTree>
    <p:extLst>
      <p:ext uri="{BB962C8B-B14F-4D97-AF65-F5344CB8AC3E}">
        <p14:creationId xmlns:p14="http://schemas.microsoft.com/office/powerpoint/2010/main" val="3492350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70722" y="1677842"/>
            <a:ext cx="10267462" cy="4170363"/>
          </a:xfrm>
        </p:spPr>
        <p:txBody>
          <a:bodyPr/>
          <a:lstStyle/>
          <a:p>
            <a:r>
              <a:rPr lang="hr-HR"/>
              <a:t>Download: </a:t>
            </a:r>
            <a:r>
              <a:rPr lang="hr-HR">
                <a:hlinkClick r:id="rId3"/>
              </a:rPr>
              <a:t>https://sourceforge.net/projects/pentaho/</a:t>
            </a:r>
            <a:endParaRPr lang="hr-HR"/>
          </a:p>
          <a:p>
            <a:pPr>
              <a:spcAft>
                <a:spcPts val="0"/>
              </a:spcAft>
            </a:pPr>
            <a:r>
              <a:rPr lang="hr-HR"/>
              <a:t>Features: </a:t>
            </a:r>
          </a:p>
          <a:p>
            <a:pPr>
              <a:spcAft>
                <a:spcPts val="0"/>
              </a:spcAft>
              <a:buFont typeface="Wingdings" panose="05000000000000000000" pitchFamily="2" charset="2"/>
              <a:buChar char="Ø"/>
            </a:pPr>
            <a:r>
              <a:rPr lang="hr-HR"/>
              <a:t>	</a:t>
            </a:r>
            <a:r>
              <a:rPr lang="hr-HR" b="1"/>
              <a:t>ETL</a:t>
            </a:r>
            <a:r>
              <a:rPr lang="hr-HR"/>
              <a:t> tool</a:t>
            </a:r>
          </a:p>
          <a:p>
            <a:pPr>
              <a:spcAft>
                <a:spcPts val="0"/>
              </a:spcAft>
            </a:pPr>
            <a:r>
              <a:rPr lang="hr-HR"/>
              <a:t>		</a:t>
            </a:r>
            <a:r>
              <a:rPr lang="hr-HR" b="1"/>
              <a:t>E</a:t>
            </a:r>
            <a:r>
              <a:rPr lang="hr-HR"/>
              <a:t>xtracts data</a:t>
            </a:r>
          </a:p>
          <a:p>
            <a:pPr>
              <a:spcAft>
                <a:spcPts val="0"/>
              </a:spcAft>
            </a:pPr>
            <a:r>
              <a:rPr lang="hr-HR"/>
              <a:t>		</a:t>
            </a:r>
            <a:r>
              <a:rPr lang="hr-HR" b="1"/>
              <a:t>T</a:t>
            </a:r>
            <a:r>
              <a:rPr lang="hr-HR"/>
              <a:t>ransforms data</a:t>
            </a:r>
          </a:p>
          <a:p>
            <a:pPr>
              <a:spcAft>
                <a:spcPts val="0"/>
              </a:spcAft>
            </a:pPr>
            <a:r>
              <a:rPr lang="hr-HR"/>
              <a:t>		</a:t>
            </a:r>
            <a:r>
              <a:rPr lang="hr-HR" b="1"/>
              <a:t>L</a:t>
            </a:r>
            <a:r>
              <a:rPr lang="hr-HR"/>
              <a:t>oads data</a:t>
            </a:r>
          </a:p>
          <a:p>
            <a:pPr>
              <a:spcAft>
                <a:spcPts val="0"/>
              </a:spcAft>
              <a:buFont typeface="Wingdings" panose="05000000000000000000" pitchFamily="2" charset="2"/>
              <a:buChar char="Ø"/>
            </a:pPr>
            <a:r>
              <a:rPr lang="hr-HR"/>
              <a:t>drop-and-drag, graphical invironment with progress feedback</a:t>
            </a:r>
          </a:p>
          <a:p>
            <a:pPr>
              <a:spcAft>
                <a:spcPts val="0"/>
              </a:spcAft>
              <a:buFont typeface="Wingdings" panose="05000000000000000000" pitchFamily="2" charset="2"/>
              <a:buChar char="Ø"/>
            </a:pPr>
            <a:r>
              <a:rPr lang="hr-HR"/>
              <a:t>Spoon application, is a graphical user interface to design transformation and jobs</a:t>
            </a:r>
          </a:p>
        </p:txBody>
      </p:sp>
      <p:sp>
        <p:nvSpPr>
          <p:cNvPr id="3" name="Title 2"/>
          <p:cNvSpPr>
            <a:spLocks noGrp="1"/>
          </p:cNvSpPr>
          <p:nvPr>
            <p:ph type="title"/>
          </p:nvPr>
        </p:nvSpPr>
        <p:spPr/>
        <p:txBody>
          <a:bodyPr/>
          <a:lstStyle/>
          <a:p>
            <a:r>
              <a:rPr lang="hr-HR"/>
              <a:t>Pentaho Data Integration PDI (Spoon)</a:t>
            </a:r>
            <a:endParaRPr lang="en-US"/>
          </a:p>
        </p:txBody>
      </p:sp>
      <p:pic>
        <p:nvPicPr>
          <p:cNvPr id="4" name="Content Placeholder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4060" y="2283315"/>
            <a:ext cx="3554730" cy="997268"/>
          </a:xfrm>
          <a:prstGeom prst="rect">
            <a:avLst/>
          </a:prstGeom>
        </p:spPr>
      </p:pic>
    </p:spTree>
    <p:extLst>
      <p:ext uri="{BB962C8B-B14F-4D97-AF65-F5344CB8AC3E}">
        <p14:creationId xmlns:p14="http://schemas.microsoft.com/office/powerpoint/2010/main" val="4038655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70722" y="418205"/>
            <a:ext cx="10263893" cy="782357"/>
          </a:xfrm>
        </p:spPr>
        <p:txBody>
          <a:bodyPr/>
          <a:lstStyle/>
          <a:p>
            <a:r>
              <a:rPr lang="hr-HR" dirty="0" err="1"/>
              <a:t>Pentaho</a:t>
            </a:r>
            <a:r>
              <a:rPr lang="hr-HR" dirty="0"/>
              <a:t> DI </a:t>
            </a:r>
            <a:r>
              <a:rPr lang="hr-HR" dirty="0" err="1"/>
              <a:t>workspace</a:t>
            </a:r>
            <a:r>
              <a:rPr lang="hr-HR" dirty="0"/>
              <a:t> (JSON </a:t>
            </a:r>
            <a:r>
              <a:rPr lang="hr-HR" dirty="0" err="1"/>
              <a:t>Schema</a:t>
            </a:r>
            <a:r>
              <a:rPr lang="hr-HR" dirty="0"/>
              <a:t>)</a:t>
            </a:r>
            <a:endParaRPr lang="en-US" dirty="0" err="1"/>
          </a:p>
        </p:txBody>
      </p:sp>
      <p:pic>
        <p:nvPicPr>
          <p:cNvPr id="4" name="Picture 3"/>
          <p:cNvPicPr>
            <a:picLocks noChangeAspect="1"/>
          </p:cNvPicPr>
          <p:nvPr/>
        </p:nvPicPr>
        <p:blipFill>
          <a:blip r:embed="rId3"/>
          <a:stretch>
            <a:fillRect/>
          </a:stretch>
        </p:blipFill>
        <p:spPr>
          <a:xfrm>
            <a:off x="1413885" y="1221882"/>
            <a:ext cx="10068417" cy="4957258"/>
          </a:xfrm>
          <a:prstGeom prst="rect">
            <a:avLst/>
          </a:prstGeom>
        </p:spPr>
      </p:pic>
      <p:sp>
        <p:nvSpPr>
          <p:cNvPr id="5" name="Rectangle 4"/>
          <p:cNvSpPr/>
          <p:nvPr/>
        </p:nvSpPr>
        <p:spPr>
          <a:xfrm>
            <a:off x="1025237" y="1283866"/>
            <a:ext cx="1237673" cy="4898351"/>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347578" y="1283866"/>
            <a:ext cx="3831550" cy="4895274"/>
          </a:xfrm>
          <a:prstGeom prst="rect">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271492" y="1283865"/>
            <a:ext cx="3315855" cy="4864488"/>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671975" y="1285143"/>
            <a:ext cx="2067444" cy="4867829"/>
          </a:xfrm>
          <a:prstGeom prst="rect">
            <a:avLst/>
          </a:prstGeom>
          <a:no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95987" y="5740411"/>
            <a:ext cx="1289973" cy="369332"/>
          </a:xfrm>
          <a:prstGeom prst="rect">
            <a:avLst/>
          </a:prstGeom>
          <a:noFill/>
        </p:spPr>
        <p:txBody>
          <a:bodyPr wrap="square" rtlCol="0">
            <a:spAutoFit/>
          </a:bodyPr>
          <a:lstStyle/>
          <a:p>
            <a:r>
              <a:rPr lang="hr-HR"/>
              <a:t>Input data</a:t>
            </a:r>
            <a:endParaRPr lang="en-US"/>
          </a:p>
        </p:txBody>
      </p:sp>
      <p:sp>
        <p:nvSpPr>
          <p:cNvPr id="10" name="TextBox 9"/>
          <p:cNvSpPr txBox="1"/>
          <p:nvPr/>
        </p:nvSpPr>
        <p:spPr>
          <a:xfrm>
            <a:off x="2398300" y="5471341"/>
            <a:ext cx="3064972" cy="646331"/>
          </a:xfrm>
          <a:prstGeom prst="rect">
            <a:avLst/>
          </a:prstGeom>
          <a:noFill/>
        </p:spPr>
        <p:txBody>
          <a:bodyPr wrap="square" rtlCol="0">
            <a:spAutoFit/>
          </a:bodyPr>
          <a:lstStyle/>
          <a:p>
            <a:r>
              <a:rPr lang="hr-HR"/>
              <a:t>Transformation</a:t>
            </a:r>
          </a:p>
          <a:p>
            <a:r>
              <a:rPr lang="hr-HR"/>
              <a:t>Renaming/adding attributes </a:t>
            </a:r>
            <a:endParaRPr lang="en-US"/>
          </a:p>
        </p:txBody>
      </p:sp>
      <p:sp>
        <p:nvSpPr>
          <p:cNvPr id="11" name="TextBox 10"/>
          <p:cNvSpPr txBox="1"/>
          <p:nvPr/>
        </p:nvSpPr>
        <p:spPr>
          <a:xfrm>
            <a:off x="7269134" y="5532701"/>
            <a:ext cx="2177127" cy="646331"/>
          </a:xfrm>
          <a:prstGeom prst="rect">
            <a:avLst/>
          </a:prstGeom>
          <a:noFill/>
        </p:spPr>
        <p:txBody>
          <a:bodyPr wrap="square" rtlCol="0">
            <a:spAutoFit/>
          </a:bodyPr>
          <a:lstStyle/>
          <a:p>
            <a:r>
              <a:rPr lang="hr-HR"/>
              <a:t>Transformation for </a:t>
            </a:r>
          </a:p>
          <a:p>
            <a:r>
              <a:rPr lang="hr-HR"/>
              <a:t>JSON Schema</a:t>
            </a:r>
          </a:p>
        </p:txBody>
      </p:sp>
      <p:sp>
        <p:nvSpPr>
          <p:cNvPr id="12" name="TextBox 11"/>
          <p:cNvSpPr txBox="1"/>
          <p:nvPr/>
        </p:nvSpPr>
        <p:spPr>
          <a:xfrm>
            <a:off x="9695197" y="5554005"/>
            <a:ext cx="2498348" cy="369332"/>
          </a:xfrm>
          <a:prstGeom prst="rect">
            <a:avLst/>
          </a:prstGeom>
          <a:noFill/>
        </p:spPr>
        <p:txBody>
          <a:bodyPr wrap="square" rtlCol="0">
            <a:spAutoFit/>
          </a:bodyPr>
          <a:lstStyle/>
          <a:p>
            <a:r>
              <a:rPr lang="hr-HR"/>
              <a:t>Build JSON and Output</a:t>
            </a:r>
          </a:p>
        </p:txBody>
      </p:sp>
    </p:spTree>
    <p:extLst>
      <p:ext uri="{BB962C8B-B14F-4D97-AF65-F5344CB8AC3E}">
        <p14:creationId xmlns:p14="http://schemas.microsoft.com/office/powerpoint/2010/main" val="3234979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Text&#10;&#10;Description automatically generated">
            <a:extLst>
              <a:ext uri="{FF2B5EF4-FFF2-40B4-BE49-F238E27FC236}">
                <a16:creationId xmlns:a16="http://schemas.microsoft.com/office/drawing/2014/main" xmlns="" id="{2DDEFB5D-03BC-4523-BCD9-85270BF48C22}"/>
              </a:ext>
            </a:extLst>
          </p:cNvPr>
          <p:cNvPicPr>
            <a:picLocks noChangeAspect="1"/>
          </p:cNvPicPr>
          <p:nvPr/>
        </p:nvPicPr>
        <p:blipFill rotWithShape="1">
          <a:blip r:embed="rId3"/>
          <a:srcRect t="75" r="33382" b="-232"/>
          <a:stretch/>
        </p:blipFill>
        <p:spPr>
          <a:xfrm>
            <a:off x="6780881" y="1647204"/>
            <a:ext cx="4772753" cy="4503010"/>
          </a:xfrm>
          <a:prstGeom prst="rect">
            <a:avLst/>
          </a:prstGeom>
        </p:spPr>
      </p:pic>
      <p:sp>
        <p:nvSpPr>
          <p:cNvPr id="6" name="Content Placeholder 1">
            <a:extLst>
              <a:ext uri="{FF2B5EF4-FFF2-40B4-BE49-F238E27FC236}">
                <a16:creationId xmlns:a16="http://schemas.microsoft.com/office/drawing/2014/main" xmlns="" id="{D2036B01-960D-481C-9ADD-616C37848822}"/>
              </a:ext>
            </a:extLst>
          </p:cNvPr>
          <p:cNvSpPr txBox="1">
            <a:spLocks/>
          </p:cNvSpPr>
          <p:nvPr/>
        </p:nvSpPr>
        <p:spPr>
          <a:xfrm>
            <a:off x="967153" y="1482792"/>
            <a:ext cx="10267462" cy="5277140"/>
          </a:xfrm>
          <a:prstGeom prst="rect">
            <a:avLst/>
          </a:prstGeom>
        </p:spPr>
        <p:txBody>
          <a:bodyPr lIns="91440" tIns="45720" rIns="91440" bIns="45720" anchor="t">
            <a:noAutofit/>
          </a:bodyPr>
          <a:lstStyle>
            <a:lvl1pPr marL="0" indent="-342900" algn="l" defTabSz="914400" rtl="0" eaLnBrk="1" latinLnBrk="0" hangingPunct="1">
              <a:lnSpc>
                <a:spcPct val="100000"/>
              </a:lnSpc>
              <a:spcBef>
                <a:spcPts val="0"/>
              </a:spcBef>
              <a:spcAft>
                <a:spcPts val="1800"/>
              </a:spcAft>
              <a:buClr>
                <a:schemeClr val="accent5"/>
              </a:buClr>
              <a:buFont typeface="Arial" pitchFamily="34" charset="0"/>
              <a:buNone/>
              <a:defRPr sz="2400" kern="1200" baseline="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None/>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None/>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None/>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buFont typeface="Arial" panose="020B0604020202020204" pitchFamily="34" charset="0"/>
              <a:buChar char="•"/>
            </a:pPr>
            <a:r>
              <a:rPr lang="hr-HR" sz="2000" b="1" i="1" dirty="0" smtClean="0"/>
              <a:t>type</a:t>
            </a:r>
            <a:r>
              <a:rPr lang="hr-HR" sz="2000" b="1" dirty="0" smtClean="0"/>
              <a:t>-sp</a:t>
            </a:r>
            <a:r>
              <a:rPr lang="en-US" sz="2000" b="1" dirty="0" smtClean="0"/>
              <a:t>e</a:t>
            </a:r>
            <a:r>
              <a:rPr lang="hr-HR" sz="2000" b="1" dirty="0" smtClean="0"/>
              <a:t>cific keyword</a:t>
            </a:r>
            <a:r>
              <a:rPr lang="hr-HR" sz="2000" b="1" dirty="0"/>
              <a:t> </a:t>
            </a:r>
            <a:endParaRPr lang="hr-HR" sz="2000" b="1" dirty="0">
              <a:cs typeface="Arial"/>
            </a:endParaRPr>
          </a:p>
          <a:p>
            <a:pPr lvl="1">
              <a:spcBef>
                <a:spcPts val="0"/>
              </a:spcBef>
              <a:spcAft>
                <a:spcPts val="0"/>
              </a:spcAft>
              <a:buFont typeface="Arial" panose="020B0604020202020204" pitchFamily="34" charset="0"/>
              <a:buChar char="•"/>
            </a:pPr>
            <a:r>
              <a:rPr lang="en-US" sz="1800" b="1" dirty="0"/>
              <a:t>specifies the data type for a schema</a:t>
            </a:r>
            <a:endParaRPr lang="hr-HR" sz="1800" b="1" dirty="0">
              <a:cs typeface="Arial"/>
            </a:endParaRPr>
          </a:p>
          <a:p>
            <a:pPr marL="457200" lvl="1" indent="0">
              <a:spcBef>
                <a:spcPts val="0"/>
              </a:spcBef>
              <a:spcAft>
                <a:spcPts val="0"/>
              </a:spcAft>
            </a:pPr>
            <a:endParaRPr lang="hr-HR" b="1" dirty="0">
              <a:cs typeface="Arial"/>
            </a:endParaRPr>
          </a:p>
          <a:p>
            <a:pPr>
              <a:spcAft>
                <a:spcPts val="0"/>
              </a:spcAft>
              <a:buFont typeface="Arial" panose="020B0604020202020204" pitchFamily="34" charset="0"/>
              <a:buChar char="•"/>
            </a:pPr>
            <a:r>
              <a:rPr lang="hr-HR" sz="2000" b="1" i="1" dirty="0"/>
              <a:t>format</a:t>
            </a:r>
            <a:r>
              <a:rPr lang="hr-HR" sz="2000" b="1" dirty="0"/>
              <a:t> keyword</a:t>
            </a:r>
            <a:endParaRPr lang="hr-HR" sz="2000" b="1" dirty="0">
              <a:cs typeface="Arial"/>
            </a:endParaRPr>
          </a:p>
          <a:p>
            <a:pPr lvl="1">
              <a:spcBef>
                <a:spcPts val="0"/>
              </a:spcBef>
              <a:spcAft>
                <a:spcPts val="0"/>
              </a:spcAft>
              <a:buFont typeface="Arial" panose="020B0604020202020204" pitchFamily="34" charset="0"/>
              <a:buChar char="•"/>
            </a:pPr>
            <a:r>
              <a:rPr lang="en-US" sz="1800" b="1" dirty="0"/>
              <a:t>semantic validation on certain kinds of string</a:t>
            </a:r>
            <a:endParaRPr lang="hr-HR" sz="1800" b="1" dirty="0">
              <a:cs typeface="Arial"/>
            </a:endParaRPr>
          </a:p>
          <a:p>
            <a:pPr marL="457200" lvl="1" indent="0">
              <a:spcBef>
                <a:spcPts val="0"/>
              </a:spcBef>
              <a:spcAft>
                <a:spcPts val="0"/>
              </a:spcAft>
            </a:pPr>
            <a:endParaRPr lang="hr-HR" dirty="0">
              <a:cs typeface="Arial"/>
            </a:endParaRPr>
          </a:p>
          <a:p>
            <a:pPr>
              <a:spcAft>
                <a:spcPts val="0"/>
              </a:spcAft>
              <a:buFont typeface="Arial" panose="020B0604020202020204" pitchFamily="34" charset="0"/>
              <a:buChar char="•"/>
            </a:pPr>
            <a:r>
              <a:rPr lang="hr-HR" sz="2000" i="1" dirty="0"/>
              <a:t>required</a:t>
            </a:r>
            <a:r>
              <a:rPr lang="hr-HR" sz="2000" dirty="0"/>
              <a:t> keyword (mandatory attributes)</a:t>
            </a:r>
            <a:endParaRPr lang="hr-HR" sz="2000" dirty="0">
              <a:cs typeface="Arial"/>
            </a:endParaRPr>
          </a:p>
          <a:p>
            <a:pPr lvl="1">
              <a:spcBef>
                <a:spcPts val="0"/>
              </a:spcBef>
              <a:spcAft>
                <a:spcPts val="0"/>
              </a:spcAft>
              <a:buFont typeface="Arial" panose="020B0604020202020204" pitchFamily="34" charset="0"/>
              <a:buChar char="•"/>
            </a:pPr>
            <a:r>
              <a:rPr lang="en-US" sz="1800" dirty="0"/>
              <a:t>list of required properties</a:t>
            </a:r>
            <a:endParaRPr lang="hr-HR" sz="1800" dirty="0">
              <a:cs typeface="Arial"/>
            </a:endParaRPr>
          </a:p>
          <a:p>
            <a:pPr marL="457200" lvl="1" indent="0">
              <a:spcBef>
                <a:spcPts val="0"/>
              </a:spcBef>
              <a:spcAft>
                <a:spcPts val="0"/>
              </a:spcAft>
            </a:pPr>
            <a:endParaRPr lang="hr-HR" dirty="0">
              <a:cs typeface="Arial"/>
            </a:endParaRPr>
          </a:p>
          <a:p>
            <a:pPr>
              <a:spcAft>
                <a:spcPts val="0"/>
              </a:spcAft>
              <a:buFont typeface="Arial" panose="020B0604020202020204" pitchFamily="34" charset="0"/>
              <a:buChar char="•"/>
            </a:pPr>
            <a:r>
              <a:rPr lang="hr-HR" sz="2000" i="1" dirty="0"/>
              <a:t>patternProperties</a:t>
            </a:r>
            <a:r>
              <a:rPr lang="hr-HR" sz="2000" dirty="0"/>
              <a:t> keyword</a:t>
            </a:r>
            <a:endParaRPr lang="hr-HR" sz="2000" dirty="0">
              <a:cs typeface="Arial"/>
            </a:endParaRPr>
          </a:p>
          <a:p>
            <a:pPr lvl="1">
              <a:spcBef>
                <a:spcPts val="0"/>
              </a:spcBef>
              <a:spcAft>
                <a:spcPts val="0"/>
              </a:spcAft>
              <a:buFont typeface="Arial" panose="020B0604020202020204" pitchFamily="34" charset="0"/>
              <a:buChar char="•"/>
            </a:pPr>
            <a:r>
              <a:rPr lang="en-US" sz="1800" dirty="0"/>
              <a:t>control the handling of extra stuff</a:t>
            </a:r>
            <a:endParaRPr lang="hr-HR" sz="1800" dirty="0"/>
          </a:p>
          <a:p>
            <a:pPr lvl="1">
              <a:spcBef>
                <a:spcPts val="0"/>
              </a:spcBef>
              <a:spcAft>
                <a:spcPts val="0"/>
              </a:spcAft>
              <a:buFont typeface="Arial" panose="020B0604020202020204" pitchFamily="34" charset="0"/>
              <a:buChar char="•"/>
            </a:pPr>
            <a:endParaRPr lang="hr-HR" dirty="0"/>
          </a:p>
          <a:p>
            <a:pPr>
              <a:spcAft>
                <a:spcPts val="0"/>
              </a:spcAft>
              <a:buFont typeface="Arial" panose="020B0604020202020204" pitchFamily="34" charset="0"/>
              <a:buChar char="•"/>
            </a:pPr>
            <a:r>
              <a:rPr lang="hr-HR" sz="2000" i="1" dirty="0"/>
              <a:t>enumerated</a:t>
            </a:r>
            <a:r>
              <a:rPr lang="hr-HR" sz="2000" dirty="0"/>
              <a:t> values</a:t>
            </a:r>
            <a:endParaRPr lang="hr-HR" sz="2000" dirty="0">
              <a:cs typeface="Arial"/>
            </a:endParaRPr>
          </a:p>
          <a:p>
            <a:pPr lvl="1">
              <a:spcBef>
                <a:spcPts val="0"/>
              </a:spcBef>
              <a:spcAft>
                <a:spcPts val="0"/>
              </a:spcAft>
              <a:buFont typeface="Arial" panose="020B0604020202020204" pitchFamily="34" charset="0"/>
              <a:buChar char="•"/>
            </a:pPr>
            <a:r>
              <a:rPr lang="en-US" sz="1800" dirty="0"/>
              <a:t>restrict a value to a fixed set of values</a:t>
            </a:r>
            <a:endParaRPr lang="hr-HR" sz="1800" dirty="0"/>
          </a:p>
          <a:p>
            <a:pPr lvl="1">
              <a:spcBef>
                <a:spcPts val="0"/>
              </a:spcBef>
              <a:spcAft>
                <a:spcPts val="0"/>
              </a:spcAft>
              <a:buFont typeface="Arial" panose="020B0604020202020204" pitchFamily="34" charset="0"/>
              <a:buChar char="•"/>
            </a:pPr>
            <a:endParaRPr lang="en-US" b="1" dirty="0">
              <a:cs typeface="Arial"/>
            </a:endParaRPr>
          </a:p>
          <a:p>
            <a:pPr>
              <a:spcAft>
                <a:spcPts val="0"/>
              </a:spcAft>
              <a:buFont typeface="Arial,Sans-Serif" panose="020B0604020202020204" pitchFamily="34" charset="0"/>
              <a:buChar char="•"/>
            </a:pPr>
            <a:r>
              <a:rPr lang="hr-HR" sz="2000" i="1" dirty="0">
                <a:ea typeface="+mn-lt"/>
                <a:cs typeface="+mn-lt"/>
              </a:rPr>
              <a:t>oneOf</a:t>
            </a:r>
            <a:endParaRPr lang="hr-HR" sz="2000" dirty="0">
              <a:ea typeface="+mn-lt"/>
              <a:cs typeface="+mn-lt"/>
            </a:endParaRPr>
          </a:p>
          <a:p>
            <a:pPr marL="742950" lvl="1" indent="-285750">
              <a:spcBef>
                <a:spcPts val="0"/>
              </a:spcBef>
              <a:spcAft>
                <a:spcPts val="0"/>
              </a:spcAft>
              <a:buFont typeface="Arial,Sans-Serif" panose="020B0604020202020204" pitchFamily="34" charset="0"/>
              <a:buChar char="•"/>
            </a:pPr>
            <a:r>
              <a:rPr lang="en-US" sz="1800" dirty="0">
                <a:ea typeface="+mn-lt"/>
                <a:cs typeface="+mn-lt"/>
              </a:rPr>
              <a:t>allowing a value to be validated against multiple criteria at the same time</a:t>
            </a:r>
            <a:endParaRPr lang="en-US" sz="1800" dirty="0"/>
          </a:p>
          <a:p>
            <a:pPr marL="457200" lvl="1" indent="0">
              <a:spcBef>
                <a:spcPts val="0"/>
              </a:spcBef>
              <a:spcAft>
                <a:spcPts val="0"/>
              </a:spcAft>
            </a:pPr>
            <a:r>
              <a:rPr lang="hr-HR" dirty="0"/>
              <a:t>...</a:t>
            </a:r>
            <a:endParaRPr lang="hr-HR" dirty="0">
              <a:cs typeface="Arial"/>
            </a:endParaRPr>
          </a:p>
          <a:p>
            <a:pPr lvl="1">
              <a:spcBef>
                <a:spcPts val="0"/>
              </a:spcBef>
              <a:spcAft>
                <a:spcPts val="0"/>
              </a:spcAft>
              <a:buFont typeface="Arial" panose="020B0604020202020204" pitchFamily="34" charset="0"/>
              <a:buChar char="•"/>
            </a:pPr>
            <a:endParaRPr lang="hr-HR" dirty="0"/>
          </a:p>
          <a:p>
            <a:endParaRPr lang="en-US" dirty="0"/>
          </a:p>
        </p:txBody>
      </p:sp>
      <p:sp>
        <p:nvSpPr>
          <p:cNvPr id="3" name="Title 2"/>
          <p:cNvSpPr>
            <a:spLocks noGrp="1"/>
          </p:cNvSpPr>
          <p:nvPr>
            <p:ph type="title"/>
          </p:nvPr>
        </p:nvSpPr>
        <p:spPr/>
        <p:txBody>
          <a:bodyPr/>
          <a:lstStyle/>
          <a:p>
            <a:r>
              <a:rPr lang="hr-HR"/>
              <a:t>Structuring a JSON Schema</a:t>
            </a:r>
            <a:endParaRPr lang="en-US"/>
          </a:p>
        </p:txBody>
      </p:sp>
      <p:sp>
        <p:nvSpPr>
          <p:cNvPr id="9" name="Rectangle 8">
            <a:extLst>
              <a:ext uri="{FF2B5EF4-FFF2-40B4-BE49-F238E27FC236}">
                <a16:creationId xmlns:a16="http://schemas.microsoft.com/office/drawing/2014/main" xmlns="" id="{08F7D803-CE98-448A-93FD-A91D35BB2181}"/>
              </a:ext>
            </a:extLst>
          </p:cNvPr>
          <p:cNvSpPr/>
          <p:nvPr/>
        </p:nvSpPr>
        <p:spPr>
          <a:xfrm>
            <a:off x="7554935" y="2844418"/>
            <a:ext cx="1199401" cy="109978"/>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xmlns="" id="{428A069B-015E-4325-A647-166C8066881C}"/>
              </a:ext>
            </a:extLst>
          </p:cNvPr>
          <p:cNvSpPr/>
          <p:nvPr/>
        </p:nvSpPr>
        <p:spPr>
          <a:xfrm>
            <a:off x="7665103" y="2082417"/>
            <a:ext cx="1162679" cy="210965"/>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xmlns="" id="{5A16B83E-E911-437F-A5B2-0B1536B9D313}"/>
              </a:ext>
            </a:extLst>
          </p:cNvPr>
          <p:cNvSpPr/>
          <p:nvPr/>
        </p:nvSpPr>
        <p:spPr>
          <a:xfrm>
            <a:off x="7665104" y="3633960"/>
            <a:ext cx="1034148" cy="100798"/>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xmlns="" id="{9B6A799C-CD2F-4B14-8B6F-BAB1103875D0}"/>
              </a:ext>
            </a:extLst>
          </p:cNvPr>
          <p:cNvSpPr/>
          <p:nvPr/>
        </p:nvSpPr>
        <p:spPr>
          <a:xfrm>
            <a:off x="7628380" y="4395959"/>
            <a:ext cx="1199401" cy="109978"/>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xmlns="" id="{7A567A51-6F52-47FA-8A79-FB5BDE15CE2D}"/>
              </a:ext>
            </a:extLst>
          </p:cNvPr>
          <p:cNvSpPr txBox="1"/>
          <p:nvPr/>
        </p:nvSpPr>
        <p:spPr>
          <a:xfrm>
            <a:off x="8421663" y="2082417"/>
            <a:ext cx="3282950" cy="70788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chemeClr val="accent5"/>
              </a:buClr>
            </a:pPr>
            <a:r>
              <a:rPr lang="en-US" sz="2000" b="1" dirty="0">
                <a:ea typeface="+mn-lt"/>
                <a:cs typeface="+mn-lt"/>
              </a:rPr>
              <a:t>" </a:t>
            </a:r>
            <a:r>
              <a:rPr lang="en-US" sz="2000" b="1" dirty="0" err="1" smtClean="0"/>
              <a:t>projectId</a:t>
            </a:r>
            <a:r>
              <a:rPr lang="en-US" sz="2000" b="1" dirty="0">
                <a:ea typeface="+mn-lt"/>
                <a:cs typeface="+mn-lt"/>
              </a:rPr>
              <a:t> " </a:t>
            </a:r>
            <a:r>
              <a:rPr lang="en-US" sz="2000" b="1" dirty="0" smtClean="0"/>
              <a:t>:</a:t>
            </a:r>
            <a:endParaRPr lang="en-US" sz="2000" b="1" dirty="0">
              <a:cs typeface="Arial"/>
            </a:endParaRPr>
          </a:p>
          <a:p>
            <a:r>
              <a:rPr lang="en-US" sz="2000" b="1" dirty="0"/>
              <a:t>{</a:t>
            </a:r>
            <a:r>
              <a:rPr lang="en-US" sz="2000" b="1" dirty="0" err="1"/>
              <a:t>type:string</a:t>
            </a:r>
            <a:r>
              <a:rPr lang="en-US" sz="2000" b="1" dirty="0"/>
              <a:t>}</a:t>
            </a:r>
            <a:endParaRPr lang="en-US" sz="2000" b="1" dirty="0">
              <a:cs typeface="Arial"/>
            </a:endParaRPr>
          </a:p>
        </p:txBody>
      </p:sp>
      <p:sp>
        <p:nvSpPr>
          <p:cNvPr id="7" name="TextBox 6">
            <a:extLst>
              <a:ext uri="{FF2B5EF4-FFF2-40B4-BE49-F238E27FC236}">
                <a16:creationId xmlns:a16="http://schemas.microsoft.com/office/drawing/2014/main" xmlns="" id="{5620BB91-34A6-40E9-80F3-9294CBF3EA7C}"/>
              </a:ext>
            </a:extLst>
          </p:cNvPr>
          <p:cNvSpPr txBox="1"/>
          <p:nvPr/>
        </p:nvSpPr>
        <p:spPr>
          <a:xfrm>
            <a:off x="8388174" y="3105699"/>
            <a:ext cx="3730663" cy="1015663"/>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chemeClr val="accent5"/>
              </a:buClr>
            </a:pPr>
            <a:r>
              <a:rPr lang="en-US" sz="2000" b="1" dirty="0">
                <a:ea typeface="+mn-lt"/>
                <a:cs typeface="+mn-lt"/>
              </a:rPr>
              <a:t>" </a:t>
            </a:r>
            <a:r>
              <a:rPr lang="en-US" sz="2000" b="1" dirty="0" err="1" smtClean="0"/>
              <a:t>projectLastUpdatedDate</a:t>
            </a:r>
            <a:r>
              <a:rPr lang="en-US" sz="2000" b="1" dirty="0" smtClean="0">
                <a:ea typeface="+mn-lt"/>
                <a:cs typeface="+mn-lt"/>
              </a:rPr>
              <a:t>" </a:t>
            </a:r>
            <a:r>
              <a:rPr lang="en-US" sz="2000" b="1" dirty="0" smtClean="0"/>
              <a:t>: </a:t>
            </a:r>
            <a:r>
              <a:rPr lang="en-US" sz="2000" b="1" dirty="0"/>
              <a:t>{</a:t>
            </a:r>
            <a:r>
              <a:rPr lang="en-US" sz="2000" b="1" dirty="0" err="1"/>
              <a:t>type:string</a:t>
            </a:r>
            <a:r>
              <a:rPr lang="en-US" sz="2000" b="1" dirty="0"/>
              <a:t>,</a:t>
            </a:r>
            <a:endParaRPr lang="en-US" sz="2000" b="1" dirty="0">
              <a:cs typeface="Arial"/>
            </a:endParaRPr>
          </a:p>
          <a:p>
            <a:r>
              <a:rPr lang="en-US" sz="2000" b="1" dirty="0"/>
              <a:t>format : date-time}</a:t>
            </a:r>
            <a:endParaRPr lang="en-US" sz="2000" b="1" dirty="0">
              <a:cs typeface="Arial"/>
            </a:endParaRPr>
          </a:p>
        </p:txBody>
      </p:sp>
    </p:spTree>
    <p:extLst>
      <p:ext uri="{BB962C8B-B14F-4D97-AF65-F5344CB8AC3E}">
        <p14:creationId xmlns:p14="http://schemas.microsoft.com/office/powerpoint/2010/main" val="215008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icture containing text&#10;&#10;Description automatically generated">
            <a:extLst>
              <a:ext uri="{FF2B5EF4-FFF2-40B4-BE49-F238E27FC236}">
                <a16:creationId xmlns:a16="http://schemas.microsoft.com/office/drawing/2014/main" xmlns="" id="{8EF06AA9-50B4-4639-B1EA-0668C9640213}"/>
              </a:ext>
            </a:extLst>
          </p:cNvPr>
          <p:cNvPicPr>
            <a:picLocks noChangeAspect="1"/>
          </p:cNvPicPr>
          <p:nvPr/>
        </p:nvPicPr>
        <p:blipFill>
          <a:blip r:embed="rId3"/>
          <a:stretch>
            <a:fillRect/>
          </a:stretch>
        </p:blipFill>
        <p:spPr>
          <a:xfrm>
            <a:off x="6099128" y="1628885"/>
            <a:ext cx="4417718" cy="4399405"/>
          </a:xfrm>
          <a:prstGeom prst="rect">
            <a:avLst/>
          </a:prstGeom>
        </p:spPr>
      </p:pic>
      <p:sp>
        <p:nvSpPr>
          <p:cNvPr id="4" name="Content Placeholder 1">
            <a:extLst>
              <a:ext uri="{FF2B5EF4-FFF2-40B4-BE49-F238E27FC236}">
                <a16:creationId xmlns:a16="http://schemas.microsoft.com/office/drawing/2014/main" xmlns="" id="{5BD62210-2AC2-4F28-BF77-187B267BB88F}"/>
              </a:ext>
            </a:extLst>
          </p:cNvPr>
          <p:cNvSpPr txBox="1">
            <a:spLocks/>
          </p:cNvSpPr>
          <p:nvPr/>
        </p:nvSpPr>
        <p:spPr>
          <a:xfrm>
            <a:off x="967153" y="1482792"/>
            <a:ext cx="10267462" cy="5277140"/>
          </a:xfrm>
          <a:prstGeom prst="rect">
            <a:avLst/>
          </a:prstGeom>
        </p:spPr>
        <p:txBody>
          <a:bodyPr lIns="91440" tIns="45720" rIns="91440" bIns="45720" anchor="t">
            <a:noAutofit/>
          </a:bodyPr>
          <a:lstStyle>
            <a:lvl1pPr marL="0" indent="-342900" algn="l" defTabSz="914400" rtl="0" eaLnBrk="1" latinLnBrk="0" hangingPunct="1">
              <a:lnSpc>
                <a:spcPct val="100000"/>
              </a:lnSpc>
              <a:spcBef>
                <a:spcPts val="0"/>
              </a:spcBef>
              <a:spcAft>
                <a:spcPts val="1800"/>
              </a:spcAft>
              <a:buClr>
                <a:schemeClr val="accent5"/>
              </a:buClr>
              <a:buFont typeface="Arial" pitchFamily="34" charset="0"/>
              <a:buNone/>
              <a:defRPr sz="2400" kern="1200" baseline="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None/>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None/>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None/>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buFont typeface="Arial" panose="020B0604020202020204" pitchFamily="34" charset="0"/>
              <a:buChar char="•"/>
            </a:pPr>
            <a:r>
              <a:rPr lang="hr-HR" sz="2000" i="1" dirty="0"/>
              <a:t>type</a:t>
            </a:r>
            <a:r>
              <a:rPr lang="hr-HR" sz="2000" dirty="0"/>
              <a:t>-specific </a:t>
            </a:r>
            <a:r>
              <a:rPr lang="hr-HR" sz="2000" dirty="0" smtClean="0"/>
              <a:t>keyword</a:t>
            </a:r>
            <a:endParaRPr lang="hr-HR" sz="2000" dirty="0">
              <a:cs typeface="Arial"/>
            </a:endParaRPr>
          </a:p>
          <a:p>
            <a:pPr lvl="1">
              <a:spcBef>
                <a:spcPts val="0"/>
              </a:spcBef>
              <a:spcAft>
                <a:spcPts val="0"/>
              </a:spcAft>
              <a:buFont typeface="Arial" panose="020B0604020202020204" pitchFamily="34" charset="0"/>
              <a:buChar char="•"/>
            </a:pPr>
            <a:r>
              <a:rPr lang="en-US" sz="1800" dirty="0"/>
              <a:t>specifies the data type for a schema</a:t>
            </a:r>
            <a:endParaRPr lang="hr-HR" sz="1800" dirty="0">
              <a:cs typeface="Arial"/>
            </a:endParaRPr>
          </a:p>
          <a:p>
            <a:pPr marL="457200" lvl="1" indent="0">
              <a:spcBef>
                <a:spcPts val="0"/>
              </a:spcBef>
              <a:spcAft>
                <a:spcPts val="0"/>
              </a:spcAft>
            </a:pPr>
            <a:endParaRPr lang="hr-HR" dirty="0">
              <a:cs typeface="Arial"/>
            </a:endParaRPr>
          </a:p>
          <a:p>
            <a:pPr>
              <a:spcAft>
                <a:spcPts val="0"/>
              </a:spcAft>
              <a:buFont typeface="Arial" panose="020B0604020202020204" pitchFamily="34" charset="0"/>
              <a:buChar char="•"/>
            </a:pPr>
            <a:r>
              <a:rPr lang="hr-HR" sz="2000" i="1" dirty="0"/>
              <a:t>format</a:t>
            </a:r>
            <a:r>
              <a:rPr lang="hr-HR" sz="2000" dirty="0"/>
              <a:t> keyword</a:t>
            </a:r>
            <a:endParaRPr lang="hr-HR" sz="2000" dirty="0">
              <a:cs typeface="Arial"/>
            </a:endParaRPr>
          </a:p>
          <a:p>
            <a:pPr lvl="1">
              <a:spcBef>
                <a:spcPts val="0"/>
              </a:spcBef>
              <a:spcAft>
                <a:spcPts val="0"/>
              </a:spcAft>
              <a:buFont typeface="Arial" panose="020B0604020202020204" pitchFamily="34" charset="0"/>
              <a:buChar char="•"/>
            </a:pPr>
            <a:r>
              <a:rPr lang="en-US" sz="1800" dirty="0"/>
              <a:t>semantic validation on certain kinds of string</a:t>
            </a:r>
            <a:endParaRPr lang="hr-HR" sz="1800" dirty="0">
              <a:cs typeface="Arial"/>
            </a:endParaRPr>
          </a:p>
          <a:p>
            <a:pPr marL="457200" lvl="1" indent="0">
              <a:spcBef>
                <a:spcPts val="0"/>
              </a:spcBef>
              <a:spcAft>
                <a:spcPts val="0"/>
              </a:spcAft>
            </a:pPr>
            <a:endParaRPr lang="hr-HR" dirty="0">
              <a:cs typeface="Arial"/>
            </a:endParaRPr>
          </a:p>
          <a:p>
            <a:pPr>
              <a:spcAft>
                <a:spcPts val="0"/>
              </a:spcAft>
              <a:buFont typeface="Arial" panose="020B0604020202020204" pitchFamily="34" charset="0"/>
              <a:buChar char="•"/>
            </a:pPr>
            <a:r>
              <a:rPr lang="hr-HR" sz="2000" b="1" i="1" dirty="0"/>
              <a:t>required</a:t>
            </a:r>
            <a:r>
              <a:rPr lang="hr-HR" sz="2000" b="1" dirty="0"/>
              <a:t> keyword (mandatory attributes)</a:t>
            </a:r>
            <a:endParaRPr lang="hr-HR" sz="2000" b="1" dirty="0">
              <a:cs typeface="Arial"/>
            </a:endParaRPr>
          </a:p>
          <a:p>
            <a:pPr lvl="1">
              <a:spcBef>
                <a:spcPts val="0"/>
              </a:spcBef>
              <a:spcAft>
                <a:spcPts val="0"/>
              </a:spcAft>
              <a:buFont typeface="Arial" panose="020B0604020202020204" pitchFamily="34" charset="0"/>
              <a:buChar char="•"/>
            </a:pPr>
            <a:r>
              <a:rPr lang="en-US" sz="1800" b="1" dirty="0"/>
              <a:t>list of required properties</a:t>
            </a:r>
            <a:endParaRPr lang="hr-HR" sz="1800" b="1" dirty="0">
              <a:cs typeface="Arial"/>
            </a:endParaRPr>
          </a:p>
          <a:p>
            <a:pPr marL="457200" lvl="1" indent="0">
              <a:spcBef>
                <a:spcPts val="0"/>
              </a:spcBef>
              <a:spcAft>
                <a:spcPts val="0"/>
              </a:spcAft>
            </a:pPr>
            <a:endParaRPr lang="hr-HR" dirty="0">
              <a:cs typeface="Arial"/>
            </a:endParaRPr>
          </a:p>
          <a:p>
            <a:pPr>
              <a:spcAft>
                <a:spcPts val="0"/>
              </a:spcAft>
              <a:buFont typeface="Arial" panose="020B0604020202020204" pitchFamily="34" charset="0"/>
              <a:buChar char="•"/>
            </a:pPr>
            <a:r>
              <a:rPr lang="hr-HR" sz="2000" i="1" dirty="0"/>
              <a:t>patternProperties</a:t>
            </a:r>
            <a:r>
              <a:rPr lang="hr-HR" sz="2000" dirty="0"/>
              <a:t> keyword</a:t>
            </a:r>
            <a:endParaRPr lang="hr-HR" sz="2000" dirty="0">
              <a:cs typeface="Arial"/>
            </a:endParaRPr>
          </a:p>
          <a:p>
            <a:pPr lvl="1">
              <a:spcBef>
                <a:spcPts val="0"/>
              </a:spcBef>
              <a:spcAft>
                <a:spcPts val="0"/>
              </a:spcAft>
              <a:buFont typeface="Arial" panose="020B0604020202020204" pitchFamily="34" charset="0"/>
              <a:buChar char="•"/>
            </a:pPr>
            <a:r>
              <a:rPr lang="en-US" sz="1800" dirty="0"/>
              <a:t>control the handling of extra stuff</a:t>
            </a:r>
            <a:endParaRPr lang="hr-HR" sz="1800" dirty="0"/>
          </a:p>
          <a:p>
            <a:pPr lvl="1">
              <a:spcBef>
                <a:spcPts val="0"/>
              </a:spcBef>
              <a:spcAft>
                <a:spcPts val="0"/>
              </a:spcAft>
              <a:buFont typeface="Arial" panose="020B0604020202020204" pitchFamily="34" charset="0"/>
              <a:buChar char="•"/>
            </a:pPr>
            <a:endParaRPr lang="hr-HR" dirty="0"/>
          </a:p>
          <a:p>
            <a:pPr>
              <a:spcAft>
                <a:spcPts val="0"/>
              </a:spcAft>
              <a:buFont typeface="Arial" panose="020B0604020202020204" pitchFamily="34" charset="0"/>
              <a:buChar char="•"/>
            </a:pPr>
            <a:r>
              <a:rPr lang="hr-HR" sz="2000" i="1" dirty="0"/>
              <a:t>enumerated</a:t>
            </a:r>
            <a:r>
              <a:rPr lang="hr-HR" sz="2000" dirty="0"/>
              <a:t> values</a:t>
            </a:r>
            <a:endParaRPr lang="hr-HR" sz="2000" dirty="0">
              <a:cs typeface="Arial"/>
            </a:endParaRPr>
          </a:p>
          <a:p>
            <a:pPr lvl="1">
              <a:spcBef>
                <a:spcPts val="0"/>
              </a:spcBef>
              <a:spcAft>
                <a:spcPts val="0"/>
              </a:spcAft>
              <a:buFont typeface="Arial" panose="020B0604020202020204" pitchFamily="34" charset="0"/>
              <a:buChar char="•"/>
            </a:pPr>
            <a:r>
              <a:rPr lang="en-US" sz="1800" dirty="0"/>
              <a:t>restrict a value to a fixed set of values</a:t>
            </a:r>
            <a:endParaRPr lang="hr-HR" sz="1800" dirty="0"/>
          </a:p>
          <a:p>
            <a:pPr lvl="1">
              <a:spcBef>
                <a:spcPts val="0"/>
              </a:spcBef>
              <a:spcAft>
                <a:spcPts val="0"/>
              </a:spcAft>
              <a:buFont typeface="Arial" panose="020B0604020202020204" pitchFamily="34" charset="0"/>
              <a:buChar char="•"/>
            </a:pPr>
            <a:endParaRPr lang="en-US" b="1" dirty="0">
              <a:cs typeface="Arial"/>
            </a:endParaRPr>
          </a:p>
          <a:p>
            <a:pPr>
              <a:spcAft>
                <a:spcPts val="0"/>
              </a:spcAft>
              <a:buFont typeface="Arial,Sans-Serif" panose="020B0604020202020204" pitchFamily="34" charset="0"/>
              <a:buChar char="•"/>
            </a:pPr>
            <a:r>
              <a:rPr lang="hr-HR" sz="2000" i="1" dirty="0">
                <a:ea typeface="+mn-lt"/>
                <a:cs typeface="+mn-lt"/>
              </a:rPr>
              <a:t>oneOf</a:t>
            </a:r>
            <a:endParaRPr lang="hr-HR" sz="2000" dirty="0">
              <a:ea typeface="+mn-lt"/>
              <a:cs typeface="+mn-lt"/>
            </a:endParaRPr>
          </a:p>
          <a:p>
            <a:pPr marL="742950" lvl="1" indent="-285750">
              <a:spcBef>
                <a:spcPts val="0"/>
              </a:spcBef>
              <a:spcAft>
                <a:spcPts val="0"/>
              </a:spcAft>
              <a:buFont typeface="Arial,Sans-Serif" panose="020B0604020202020204" pitchFamily="34" charset="0"/>
              <a:buChar char="•"/>
            </a:pPr>
            <a:r>
              <a:rPr lang="en-US" sz="1800" dirty="0">
                <a:ea typeface="+mn-lt"/>
                <a:cs typeface="+mn-lt"/>
              </a:rPr>
              <a:t>allowing a value to be validated against multiple criteria at the same time</a:t>
            </a:r>
            <a:endParaRPr lang="en-US" sz="1800" dirty="0"/>
          </a:p>
          <a:p>
            <a:pPr marL="457200" lvl="1" indent="0">
              <a:spcBef>
                <a:spcPts val="0"/>
              </a:spcBef>
              <a:spcAft>
                <a:spcPts val="0"/>
              </a:spcAft>
            </a:pPr>
            <a:r>
              <a:rPr lang="hr-HR" dirty="0"/>
              <a:t>...</a:t>
            </a:r>
            <a:endParaRPr lang="hr-HR" dirty="0">
              <a:cs typeface="Arial"/>
            </a:endParaRPr>
          </a:p>
          <a:p>
            <a:pPr lvl="1">
              <a:spcBef>
                <a:spcPts val="0"/>
              </a:spcBef>
              <a:spcAft>
                <a:spcPts val="0"/>
              </a:spcAft>
              <a:buFont typeface="Arial" panose="020B0604020202020204" pitchFamily="34" charset="0"/>
              <a:buChar char="•"/>
            </a:pPr>
            <a:endParaRPr lang="hr-HR" dirty="0"/>
          </a:p>
          <a:p>
            <a:endParaRPr lang="en-US" dirty="0"/>
          </a:p>
        </p:txBody>
      </p:sp>
      <p:sp>
        <p:nvSpPr>
          <p:cNvPr id="3" name="Title 2"/>
          <p:cNvSpPr>
            <a:spLocks noGrp="1"/>
          </p:cNvSpPr>
          <p:nvPr>
            <p:ph type="title"/>
          </p:nvPr>
        </p:nvSpPr>
        <p:spPr/>
        <p:txBody>
          <a:bodyPr/>
          <a:lstStyle/>
          <a:p>
            <a:r>
              <a:rPr lang="hr-HR"/>
              <a:t>Structuring a JSON Schema</a:t>
            </a:r>
            <a:endParaRPr lang="en-US"/>
          </a:p>
        </p:txBody>
      </p:sp>
      <p:sp>
        <p:nvSpPr>
          <p:cNvPr id="2" name="TextBox 1">
            <a:extLst>
              <a:ext uri="{FF2B5EF4-FFF2-40B4-BE49-F238E27FC236}">
                <a16:creationId xmlns:a16="http://schemas.microsoft.com/office/drawing/2014/main" xmlns="" id="{96230ED4-1A66-4C25-8A41-2255391E71E1}"/>
              </a:ext>
            </a:extLst>
          </p:cNvPr>
          <p:cNvSpPr txBox="1"/>
          <p:nvPr/>
        </p:nvSpPr>
        <p:spPr>
          <a:xfrm>
            <a:off x="7778357" y="1064294"/>
            <a:ext cx="4413643" cy="4524315"/>
          </a:xfrm>
          <a:prstGeom prst="rect">
            <a:avLst/>
          </a:prstGeom>
          <a:solidFill>
            <a:schemeClr val="bg1"/>
          </a:solid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ea typeface="+mn-lt"/>
                <a:cs typeface="+mn-lt"/>
              </a:rPr>
              <a:t>"required": [</a:t>
            </a:r>
          </a:p>
          <a:p>
            <a:r>
              <a:rPr lang="en-US" sz="1600" b="1" dirty="0">
                <a:ea typeface="+mn-lt"/>
                <a:cs typeface="+mn-lt"/>
              </a:rPr>
              <a:t>    "</a:t>
            </a:r>
            <a:r>
              <a:rPr lang="en-US" sz="1600" b="1" dirty="0" err="1">
                <a:ea typeface="+mn-lt"/>
                <a:cs typeface="+mn-lt"/>
              </a:rPr>
              <a:t>contactPoint</a:t>
            </a:r>
            <a:r>
              <a:rPr lang="en-US" sz="1600" b="1" dirty="0">
                <a:ea typeface="+mn-lt"/>
                <a:cs typeface="+mn-lt"/>
              </a:rPr>
              <a:t>",</a:t>
            </a:r>
          </a:p>
          <a:p>
            <a:r>
              <a:rPr lang="en-US" sz="1600" b="1" dirty="0">
                <a:ea typeface="+mn-lt"/>
                <a:cs typeface="+mn-lt"/>
              </a:rPr>
              <a:t>    "</a:t>
            </a:r>
            <a:r>
              <a:rPr lang="en-US" sz="1600" b="1" dirty="0" err="1">
                <a:ea typeface="+mn-lt"/>
                <a:cs typeface="+mn-lt"/>
              </a:rPr>
              <a:t>projectGeographicLocation</a:t>
            </a:r>
            <a:r>
              <a:rPr lang="en-US" sz="1600" b="1" dirty="0">
                <a:ea typeface="+mn-lt"/>
                <a:cs typeface="+mn-lt"/>
              </a:rPr>
              <a:t>",</a:t>
            </a:r>
          </a:p>
          <a:p>
            <a:r>
              <a:rPr lang="en-US" sz="1600" b="1" dirty="0">
                <a:ea typeface="+mn-lt"/>
                <a:cs typeface="+mn-lt"/>
              </a:rPr>
              <a:t>    "</a:t>
            </a:r>
            <a:r>
              <a:rPr lang="en-US" sz="1600" b="1" dirty="0" err="1">
                <a:ea typeface="+mn-lt"/>
                <a:cs typeface="+mn-lt"/>
              </a:rPr>
              <a:t>projectMedia</a:t>
            </a:r>
            <a:r>
              <a:rPr lang="en-US" sz="1600" b="1" dirty="0">
                <a:ea typeface="+mn-lt"/>
                <a:cs typeface="+mn-lt"/>
              </a:rPr>
              <a:t>",</a:t>
            </a:r>
          </a:p>
          <a:p>
            <a:r>
              <a:rPr lang="en-US" sz="1600" b="1" dirty="0">
                <a:ea typeface="+mn-lt"/>
                <a:cs typeface="+mn-lt"/>
              </a:rPr>
              <a:t>    "language",</a:t>
            </a:r>
          </a:p>
          <a:p>
            <a:r>
              <a:rPr lang="en-US" sz="1600" b="1" dirty="0">
                <a:ea typeface="+mn-lt"/>
                <a:cs typeface="+mn-lt"/>
              </a:rPr>
              <a:t>    "</a:t>
            </a:r>
            <a:r>
              <a:rPr lang="en-US" sz="1600" b="1" dirty="0" err="1">
                <a:ea typeface="+mn-lt"/>
                <a:cs typeface="+mn-lt"/>
              </a:rPr>
              <a:t>projectAim</a:t>
            </a:r>
            <a:r>
              <a:rPr lang="en-US" sz="1600" b="1" dirty="0">
                <a:ea typeface="+mn-lt"/>
                <a:cs typeface="+mn-lt"/>
              </a:rPr>
              <a:t>",</a:t>
            </a:r>
          </a:p>
          <a:p>
            <a:r>
              <a:rPr lang="en-US" sz="1600" b="1" dirty="0">
                <a:ea typeface="+mn-lt"/>
                <a:cs typeface="+mn-lt"/>
              </a:rPr>
              <a:t>    "</a:t>
            </a:r>
            <a:r>
              <a:rPr lang="en-US" sz="1600" b="1" dirty="0" err="1">
                <a:ea typeface="+mn-lt"/>
                <a:cs typeface="+mn-lt"/>
              </a:rPr>
              <a:t>projectDescription</a:t>
            </a:r>
            <a:r>
              <a:rPr lang="en-US" sz="1600" b="1" dirty="0">
                <a:ea typeface="+mn-lt"/>
                <a:cs typeface="+mn-lt"/>
              </a:rPr>
              <a:t>",</a:t>
            </a:r>
          </a:p>
          <a:p>
            <a:r>
              <a:rPr lang="en-US" sz="1600" b="1" dirty="0">
                <a:ea typeface="+mn-lt"/>
                <a:cs typeface="+mn-lt"/>
              </a:rPr>
              <a:t>    "</a:t>
            </a:r>
            <a:r>
              <a:rPr lang="en-US" sz="1600" b="1" dirty="0" err="1">
                <a:ea typeface="+mn-lt"/>
                <a:cs typeface="+mn-lt"/>
              </a:rPr>
              <a:t>projectDuration</a:t>
            </a:r>
            <a:r>
              <a:rPr lang="en-US" sz="1600" b="1" dirty="0">
                <a:ea typeface="+mn-lt"/>
                <a:cs typeface="+mn-lt"/>
              </a:rPr>
              <a:t>",</a:t>
            </a:r>
          </a:p>
          <a:p>
            <a:r>
              <a:rPr lang="en-US" sz="1600" b="1" dirty="0">
                <a:ea typeface="+mn-lt"/>
                <a:cs typeface="+mn-lt"/>
              </a:rPr>
              <a:t>    "</a:t>
            </a:r>
            <a:r>
              <a:rPr lang="en-US" sz="1600" b="1" dirty="0" err="1">
                <a:ea typeface="+mn-lt"/>
                <a:cs typeface="+mn-lt"/>
              </a:rPr>
              <a:t>projectDateCreated</a:t>
            </a:r>
            <a:r>
              <a:rPr lang="en-US" sz="1600" b="1" dirty="0">
                <a:ea typeface="+mn-lt"/>
                <a:cs typeface="+mn-lt"/>
              </a:rPr>
              <a:t>",</a:t>
            </a:r>
          </a:p>
          <a:p>
            <a:r>
              <a:rPr lang="en-US" sz="1600" b="1" dirty="0">
                <a:ea typeface="+mn-lt"/>
                <a:cs typeface="+mn-lt"/>
              </a:rPr>
              <a:t>    "</a:t>
            </a:r>
            <a:r>
              <a:rPr lang="en-US" sz="1600" b="1" dirty="0" err="1">
                <a:ea typeface="+mn-lt"/>
                <a:cs typeface="+mn-lt"/>
              </a:rPr>
              <a:t>projectId</a:t>
            </a:r>
            <a:r>
              <a:rPr lang="en-US" sz="1600" b="1" dirty="0">
                <a:ea typeface="+mn-lt"/>
                <a:cs typeface="+mn-lt"/>
              </a:rPr>
              <a:t>",</a:t>
            </a:r>
          </a:p>
          <a:p>
            <a:r>
              <a:rPr lang="en-US" sz="1600" b="1" dirty="0">
                <a:ea typeface="+mn-lt"/>
                <a:cs typeface="+mn-lt"/>
              </a:rPr>
              <a:t>    "</a:t>
            </a:r>
            <a:r>
              <a:rPr lang="en-US" sz="1600" b="1" dirty="0" err="1">
                <a:ea typeface="+mn-lt"/>
                <a:cs typeface="+mn-lt"/>
              </a:rPr>
              <a:t>projectName</a:t>
            </a:r>
            <a:r>
              <a:rPr lang="en-US" sz="1600" b="1" dirty="0">
                <a:ea typeface="+mn-lt"/>
                <a:cs typeface="+mn-lt"/>
              </a:rPr>
              <a:t>",</a:t>
            </a:r>
          </a:p>
          <a:p>
            <a:r>
              <a:rPr lang="en-US" sz="1600" b="1" dirty="0">
                <a:ea typeface="+mn-lt"/>
                <a:cs typeface="+mn-lt"/>
              </a:rPr>
              <a:t>    "</a:t>
            </a:r>
            <a:r>
              <a:rPr lang="en-US" sz="1600" b="1" dirty="0" err="1">
                <a:ea typeface="+mn-lt"/>
                <a:cs typeface="+mn-lt"/>
              </a:rPr>
              <a:t>projectResponsiblePartyContactEmail</a:t>
            </a:r>
            <a:r>
              <a:rPr lang="en-US" sz="1600" b="1" dirty="0">
                <a:ea typeface="+mn-lt"/>
                <a:cs typeface="+mn-lt"/>
              </a:rPr>
              <a:t>",</a:t>
            </a:r>
          </a:p>
          <a:p>
            <a:r>
              <a:rPr lang="en-US" sz="1600" b="1" dirty="0">
                <a:ea typeface="+mn-lt"/>
                <a:cs typeface="+mn-lt"/>
              </a:rPr>
              <a:t>    "</a:t>
            </a:r>
            <a:r>
              <a:rPr lang="en-US" sz="1600" b="1" dirty="0" err="1">
                <a:ea typeface="+mn-lt"/>
                <a:cs typeface="+mn-lt"/>
              </a:rPr>
              <a:t>projectResponsiblePartyName</a:t>
            </a:r>
            <a:r>
              <a:rPr lang="en-US" sz="1600" b="1" dirty="0">
                <a:ea typeface="+mn-lt"/>
                <a:cs typeface="+mn-lt"/>
              </a:rPr>
              <a:t>",</a:t>
            </a:r>
          </a:p>
          <a:p>
            <a:r>
              <a:rPr lang="en-US" sz="1600" b="1" dirty="0">
                <a:ea typeface="+mn-lt"/>
                <a:cs typeface="+mn-lt"/>
              </a:rPr>
              <a:t>    "</a:t>
            </a:r>
            <a:r>
              <a:rPr lang="en-US" sz="1600" b="1" dirty="0" err="1">
                <a:ea typeface="+mn-lt"/>
                <a:cs typeface="+mn-lt"/>
              </a:rPr>
              <a:t>projectScienceType</a:t>
            </a:r>
            <a:r>
              <a:rPr lang="en-US" sz="1600" b="1" dirty="0">
                <a:ea typeface="+mn-lt"/>
                <a:cs typeface="+mn-lt"/>
              </a:rPr>
              <a:t>",</a:t>
            </a:r>
          </a:p>
          <a:p>
            <a:r>
              <a:rPr lang="en-US" sz="1600" b="1" dirty="0">
                <a:ea typeface="+mn-lt"/>
                <a:cs typeface="+mn-lt"/>
              </a:rPr>
              <a:t>    "</a:t>
            </a:r>
            <a:r>
              <a:rPr lang="en-US" sz="1600" b="1" dirty="0" err="1">
                <a:ea typeface="+mn-lt"/>
                <a:cs typeface="+mn-lt"/>
              </a:rPr>
              <a:t>projectStatus</a:t>
            </a:r>
            <a:r>
              <a:rPr lang="en-US" sz="1600" b="1" dirty="0">
                <a:ea typeface="+mn-lt"/>
                <a:cs typeface="+mn-lt"/>
              </a:rPr>
              <a:t>",</a:t>
            </a:r>
          </a:p>
          <a:p>
            <a:r>
              <a:rPr lang="en-US" sz="1600" b="1" dirty="0">
                <a:ea typeface="+mn-lt"/>
                <a:cs typeface="+mn-lt"/>
              </a:rPr>
              <a:t>    "</a:t>
            </a:r>
            <a:r>
              <a:rPr lang="en-US" sz="1600" b="1" dirty="0" err="1">
                <a:ea typeface="+mn-lt"/>
                <a:cs typeface="+mn-lt"/>
              </a:rPr>
              <a:t>projectLastUpdatedDate</a:t>
            </a:r>
            <a:r>
              <a:rPr lang="en-US" sz="1600" b="1" dirty="0">
                <a:ea typeface="+mn-lt"/>
                <a:cs typeface="+mn-lt"/>
              </a:rPr>
              <a:t>",</a:t>
            </a:r>
            <a:endParaRPr lang="en-US" sz="1600" b="1" dirty="0">
              <a:cs typeface="Arial"/>
            </a:endParaRPr>
          </a:p>
          <a:p>
            <a:r>
              <a:rPr lang="en-US" sz="1600" b="1" dirty="0">
                <a:ea typeface="+mn-lt"/>
                <a:cs typeface="+mn-lt"/>
              </a:rPr>
              <a:t>    "</a:t>
            </a:r>
            <a:r>
              <a:rPr lang="en-US" sz="1600" b="1" dirty="0" err="1">
                <a:ea typeface="+mn-lt"/>
                <a:cs typeface="+mn-lt"/>
              </a:rPr>
              <a:t>projectStartDate</a:t>
            </a:r>
            <a:r>
              <a:rPr lang="en-US" sz="1600" b="1" dirty="0">
                <a:ea typeface="+mn-lt"/>
                <a:cs typeface="+mn-lt"/>
              </a:rPr>
              <a:t>"</a:t>
            </a:r>
          </a:p>
          <a:p>
            <a:r>
              <a:rPr lang="en-US" sz="1600" b="1" dirty="0">
                <a:ea typeface="+mn-lt"/>
                <a:cs typeface="+mn-lt"/>
              </a:rPr>
              <a:t>],</a:t>
            </a:r>
            <a:endParaRPr lang="en-US" b="1" dirty="0">
              <a:ea typeface="+mn-lt"/>
              <a:cs typeface="+mn-lt"/>
            </a:endParaRPr>
          </a:p>
        </p:txBody>
      </p:sp>
    </p:spTree>
    <p:extLst>
      <p:ext uri="{BB962C8B-B14F-4D97-AF65-F5344CB8AC3E}">
        <p14:creationId xmlns:p14="http://schemas.microsoft.com/office/powerpoint/2010/main" val="2189991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xmlns="" id="{B7BD285C-CE26-43E1-A18D-727720198CAB}"/>
              </a:ext>
            </a:extLst>
          </p:cNvPr>
          <p:cNvSpPr txBox="1">
            <a:spLocks/>
          </p:cNvSpPr>
          <p:nvPr/>
        </p:nvSpPr>
        <p:spPr>
          <a:xfrm>
            <a:off x="967153" y="1473827"/>
            <a:ext cx="10267462" cy="5277140"/>
          </a:xfrm>
          <a:prstGeom prst="rect">
            <a:avLst/>
          </a:prstGeom>
        </p:spPr>
        <p:txBody>
          <a:bodyPr lIns="91440" tIns="45720" rIns="91440" bIns="45720" anchor="t">
            <a:noAutofit/>
          </a:bodyPr>
          <a:lstStyle>
            <a:lvl1pPr marL="0" indent="-342900" algn="l" defTabSz="914400" rtl="0" eaLnBrk="1" latinLnBrk="0" hangingPunct="1">
              <a:lnSpc>
                <a:spcPct val="100000"/>
              </a:lnSpc>
              <a:spcBef>
                <a:spcPts val="0"/>
              </a:spcBef>
              <a:spcAft>
                <a:spcPts val="1800"/>
              </a:spcAft>
              <a:buClr>
                <a:schemeClr val="accent5"/>
              </a:buClr>
              <a:buFont typeface="Arial" pitchFamily="34" charset="0"/>
              <a:buNone/>
              <a:defRPr sz="2400" kern="1200" baseline="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None/>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None/>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None/>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buFont typeface="Arial" panose="020B0604020202020204" pitchFamily="34" charset="0"/>
              <a:buChar char="•"/>
            </a:pPr>
            <a:r>
              <a:rPr lang="hr-HR" sz="2000" i="1" dirty="0"/>
              <a:t>type</a:t>
            </a:r>
            <a:r>
              <a:rPr lang="hr-HR" sz="2000" dirty="0"/>
              <a:t>-specific </a:t>
            </a:r>
            <a:r>
              <a:rPr lang="hr-HR" sz="2000" dirty="0" smtClean="0"/>
              <a:t>keyword</a:t>
            </a:r>
            <a:r>
              <a:rPr lang="hr-HR" sz="2000" dirty="0"/>
              <a:t> </a:t>
            </a:r>
            <a:endParaRPr lang="hr-HR" sz="2000" dirty="0">
              <a:cs typeface="Arial"/>
            </a:endParaRPr>
          </a:p>
          <a:p>
            <a:pPr lvl="1">
              <a:spcBef>
                <a:spcPts val="0"/>
              </a:spcBef>
              <a:spcAft>
                <a:spcPts val="0"/>
              </a:spcAft>
              <a:buFont typeface="Arial" panose="020B0604020202020204" pitchFamily="34" charset="0"/>
              <a:buChar char="•"/>
            </a:pPr>
            <a:r>
              <a:rPr lang="en-US" sz="1800" dirty="0"/>
              <a:t>specifies the data type for a schema</a:t>
            </a:r>
            <a:endParaRPr lang="hr-HR" sz="1800" dirty="0">
              <a:cs typeface="Arial"/>
            </a:endParaRPr>
          </a:p>
          <a:p>
            <a:pPr marL="457200" lvl="1" indent="0">
              <a:spcBef>
                <a:spcPts val="0"/>
              </a:spcBef>
              <a:spcAft>
                <a:spcPts val="0"/>
              </a:spcAft>
            </a:pPr>
            <a:endParaRPr lang="hr-HR" dirty="0">
              <a:cs typeface="Arial"/>
            </a:endParaRPr>
          </a:p>
          <a:p>
            <a:pPr>
              <a:spcAft>
                <a:spcPts val="0"/>
              </a:spcAft>
              <a:buFont typeface="Arial" panose="020B0604020202020204" pitchFamily="34" charset="0"/>
              <a:buChar char="•"/>
            </a:pPr>
            <a:r>
              <a:rPr lang="hr-HR" sz="2000" i="1" dirty="0"/>
              <a:t>format</a:t>
            </a:r>
            <a:r>
              <a:rPr lang="hr-HR" sz="2000" dirty="0"/>
              <a:t> </a:t>
            </a:r>
            <a:r>
              <a:rPr lang="hr-HR" sz="2000" dirty="0" err="1"/>
              <a:t>keyword</a:t>
            </a:r>
            <a:endParaRPr lang="hr-HR" sz="2000" dirty="0">
              <a:cs typeface="Arial"/>
            </a:endParaRPr>
          </a:p>
          <a:p>
            <a:pPr lvl="1">
              <a:spcBef>
                <a:spcPts val="0"/>
              </a:spcBef>
              <a:spcAft>
                <a:spcPts val="0"/>
              </a:spcAft>
              <a:buFont typeface="Arial" panose="020B0604020202020204" pitchFamily="34" charset="0"/>
              <a:buChar char="•"/>
            </a:pPr>
            <a:r>
              <a:rPr lang="en-US" sz="1800" dirty="0"/>
              <a:t>semantic validation on certain kinds of string</a:t>
            </a:r>
            <a:endParaRPr lang="hr-HR" sz="1800" dirty="0">
              <a:cs typeface="Arial"/>
            </a:endParaRPr>
          </a:p>
          <a:p>
            <a:pPr marL="457200" lvl="1" indent="0">
              <a:spcBef>
                <a:spcPts val="0"/>
              </a:spcBef>
              <a:spcAft>
                <a:spcPts val="0"/>
              </a:spcAft>
            </a:pPr>
            <a:endParaRPr lang="hr-HR" dirty="0">
              <a:cs typeface="Arial"/>
            </a:endParaRPr>
          </a:p>
          <a:p>
            <a:pPr>
              <a:spcAft>
                <a:spcPts val="0"/>
              </a:spcAft>
              <a:buFont typeface="Arial" panose="020B0604020202020204" pitchFamily="34" charset="0"/>
              <a:buChar char="•"/>
            </a:pPr>
            <a:r>
              <a:rPr lang="hr-HR" sz="2000" i="1" dirty="0" err="1"/>
              <a:t>required</a:t>
            </a:r>
            <a:r>
              <a:rPr lang="hr-HR" sz="2000" dirty="0"/>
              <a:t> </a:t>
            </a:r>
            <a:r>
              <a:rPr lang="hr-HR" sz="2000" dirty="0" err="1"/>
              <a:t>keyword</a:t>
            </a:r>
            <a:r>
              <a:rPr lang="hr-HR" sz="2000" dirty="0"/>
              <a:t> (</a:t>
            </a:r>
            <a:r>
              <a:rPr lang="hr-HR" sz="2000" dirty="0" err="1"/>
              <a:t>mandatory</a:t>
            </a:r>
            <a:r>
              <a:rPr lang="hr-HR" sz="2000" dirty="0"/>
              <a:t> </a:t>
            </a:r>
            <a:r>
              <a:rPr lang="hr-HR" sz="2000" dirty="0" err="1"/>
              <a:t>attributes</a:t>
            </a:r>
            <a:r>
              <a:rPr lang="hr-HR" sz="2000" dirty="0"/>
              <a:t>)</a:t>
            </a:r>
            <a:endParaRPr lang="hr-HR" sz="2000" dirty="0">
              <a:cs typeface="Arial"/>
            </a:endParaRPr>
          </a:p>
          <a:p>
            <a:pPr lvl="1">
              <a:spcBef>
                <a:spcPts val="0"/>
              </a:spcBef>
              <a:spcAft>
                <a:spcPts val="0"/>
              </a:spcAft>
              <a:buFont typeface="Arial" panose="020B0604020202020204" pitchFamily="34" charset="0"/>
              <a:buChar char="•"/>
            </a:pPr>
            <a:r>
              <a:rPr lang="en-US" sz="1800" dirty="0"/>
              <a:t>list of required properties</a:t>
            </a:r>
            <a:endParaRPr lang="hr-HR" sz="1800" dirty="0">
              <a:cs typeface="Arial"/>
            </a:endParaRPr>
          </a:p>
          <a:p>
            <a:pPr marL="457200" lvl="1" indent="0">
              <a:spcBef>
                <a:spcPts val="0"/>
              </a:spcBef>
              <a:spcAft>
                <a:spcPts val="0"/>
              </a:spcAft>
            </a:pPr>
            <a:endParaRPr lang="hr-HR" dirty="0">
              <a:cs typeface="Arial"/>
            </a:endParaRPr>
          </a:p>
          <a:p>
            <a:pPr>
              <a:spcAft>
                <a:spcPts val="0"/>
              </a:spcAft>
              <a:buFont typeface="Arial" panose="020B0604020202020204" pitchFamily="34" charset="0"/>
              <a:buChar char="•"/>
            </a:pPr>
            <a:r>
              <a:rPr lang="hr-HR" sz="2000" b="1" i="1" dirty="0" err="1"/>
              <a:t>patternProperties</a:t>
            </a:r>
            <a:r>
              <a:rPr lang="hr-HR" sz="2000" b="1" dirty="0"/>
              <a:t> </a:t>
            </a:r>
            <a:r>
              <a:rPr lang="hr-HR" sz="2000" b="1" dirty="0" err="1"/>
              <a:t>keyword</a:t>
            </a:r>
            <a:endParaRPr lang="hr-HR" sz="2000" b="1" dirty="0">
              <a:cs typeface="Arial"/>
            </a:endParaRPr>
          </a:p>
          <a:p>
            <a:pPr lvl="1">
              <a:spcBef>
                <a:spcPts val="0"/>
              </a:spcBef>
              <a:spcAft>
                <a:spcPts val="0"/>
              </a:spcAft>
              <a:buFont typeface="Arial" panose="020B0604020202020204" pitchFamily="34" charset="0"/>
              <a:buChar char="•"/>
            </a:pPr>
            <a:r>
              <a:rPr lang="en-US" sz="1800" b="1" dirty="0"/>
              <a:t>control the handling of extra stuff</a:t>
            </a:r>
            <a:endParaRPr lang="hr-HR" sz="1800" b="1" dirty="0"/>
          </a:p>
          <a:p>
            <a:pPr lvl="1">
              <a:spcBef>
                <a:spcPts val="0"/>
              </a:spcBef>
              <a:spcAft>
                <a:spcPts val="0"/>
              </a:spcAft>
              <a:buFont typeface="Arial" panose="020B0604020202020204" pitchFamily="34" charset="0"/>
              <a:buChar char="•"/>
            </a:pPr>
            <a:endParaRPr lang="hr-HR" dirty="0"/>
          </a:p>
          <a:p>
            <a:pPr>
              <a:spcAft>
                <a:spcPts val="0"/>
              </a:spcAft>
              <a:buFont typeface="Arial" panose="020B0604020202020204" pitchFamily="34" charset="0"/>
              <a:buChar char="•"/>
            </a:pPr>
            <a:r>
              <a:rPr lang="hr-HR" sz="2000" i="1" dirty="0" err="1"/>
              <a:t>enumerated</a:t>
            </a:r>
            <a:r>
              <a:rPr lang="hr-HR" sz="2000" dirty="0"/>
              <a:t> </a:t>
            </a:r>
            <a:r>
              <a:rPr lang="hr-HR" sz="2000" dirty="0" err="1"/>
              <a:t>values</a:t>
            </a:r>
            <a:endParaRPr lang="hr-HR" sz="2000" dirty="0">
              <a:cs typeface="Arial"/>
            </a:endParaRPr>
          </a:p>
          <a:p>
            <a:pPr lvl="1">
              <a:spcBef>
                <a:spcPts val="0"/>
              </a:spcBef>
              <a:spcAft>
                <a:spcPts val="0"/>
              </a:spcAft>
              <a:buFont typeface="Arial" panose="020B0604020202020204" pitchFamily="34" charset="0"/>
              <a:buChar char="•"/>
            </a:pPr>
            <a:r>
              <a:rPr lang="en-US" sz="1800" dirty="0"/>
              <a:t>restrict a value to a fixed set of values</a:t>
            </a:r>
            <a:endParaRPr lang="hr-HR" sz="1800" dirty="0"/>
          </a:p>
          <a:p>
            <a:pPr lvl="1">
              <a:spcBef>
                <a:spcPts val="0"/>
              </a:spcBef>
              <a:spcAft>
                <a:spcPts val="0"/>
              </a:spcAft>
              <a:buFont typeface="Arial" panose="020B0604020202020204" pitchFamily="34" charset="0"/>
              <a:buChar char="•"/>
            </a:pPr>
            <a:endParaRPr lang="en-US" dirty="0">
              <a:cs typeface="Arial"/>
            </a:endParaRPr>
          </a:p>
          <a:p>
            <a:pPr>
              <a:spcAft>
                <a:spcPts val="0"/>
              </a:spcAft>
              <a:buFont typeface="Arial,Sans-Serif" panose="020B0604020202020204" pitchFamily="34" charset="0"/>
              <a:buChar char="•"/>
            </a:pPr>
            <a:r>
              <a:rPr lang="hr-HR" sz="2000" i="1" dirty="0">
                <a:ea typeface="+mn-lt"/>
                <a:cs typeface="+mn-lt"/>
              </a:rPr>
              <a:t>oneOf</a:t>
            </a:r>
            <a:endParaRPr lang="hr-HR" sz="2000" dirty="0">
              <a:ea typeface="+mn-lt"/>
              <a:cs typeface="+mn-lt"/>
            </a:endParaRPr>
          </a:p>
          <a:p>
            <a:pPr marL="742950" lvl="1" indent="-285750">
              <a:spcBef>
                <a:spcPts val="0"/>
              </a:spcBef>
              <a:spcAft>
                <a:spcPts val="0"/>
              </a:spcAft>
              <a:buFont typeface="Arial,Sans-Serif" panose="020B0604020202020204" pitchFamily="34" charset="0"/>
              <a:buChar char="•"/>
            </a:pPr>
            <a:r>
              <a:rPr lang="en-US" sz="1800" dirty="0">
                <a:ea typeface="+mn-lt"/>
                <a:cs typeface="+mn-lt"/>
              </a:rPr>
              <a:t>allowing a value to be validated against multiple criteria at the same time</a:t>
            </a:r>
            <a:endParaRPr lang="en-US" sz="1800" dirty="0"/>
          </a:p>
          <a:p>
            <a:pPr marL="457200" lvl="1" indent="0">
              <a:spcBef>
                <a:spcPts val="0"/>
              </a:spcBef>
              <a:spcAft>
                <a:spcPts val="0"/>
              </a:spcAft>
            </a:pPr>
            <a:r>
              <a:rPr lang="hr-HR" dirty="0"/>
              <a:t>...</a:t>
            </a:r>
            <a:endParaRPr lang="hr-HR" dirty="0">
              <a:cs typeface="Arial"/>
            </a:endParaRPr>
          </a:p>
          <a:p>
            <a:pPr lvl="1">
              <a:spcBef>
                <a:spcPts val="0"/>
              </a:spcBef>
              <a:spcAft>
                <a:spcPts val="0"/>
              </a:spcAft>
              <a:buFont typeface="Arial" panose="020B0604020202020204" pitchFamily="34" charset="0"/>
              <a:buChar char="•"/>
            </a:pPr>
            <a:endParaRPr lang="hr-HR" dirty="0"/>
          </a:p>
          <a:p>
            <a:endParaRPr lang="en-US" dirty="0"/>
          </a:p>
        </p:txBody>
      </p:sp>
      <p:sp>
        <p:nvSpPr>
          <p:cNvPr id="3" name="Title 2"/>
          <p:cNvSpPr>
            <a:spLocks noGrp="1"/>
          </p:cNvSpPr>
          <p:nvPr>
            <p:ph type="title"/>
          </p:nvPr>
        </p:nvSpPr>
        <p:spPr/>
        <p:txBody>
          <a:bodyPr/>
          <a:lstStyle/>
          <a:p>
            <a:r>
              <a:rPr lang="hr-HR"/>
              <a:t>Structuring a JSON Schema</a:t>
            </a:r>
            <a:endParaRPr lang="en-US"/>
          </a:p>
        </p:txBody>
      </p:sp>
      <p:pic>
        <p:nvPicPr>
          <p:cNvPr id="5" name="Picture 5" descr="Graphical user interface, text, application, email&#10;&#10;Description automatically generated">
            <a:extLst>
              <a:ext uri="{FF2B5EF4-FFF2-40B4-BE49-F238E27FC236}">
                <a16:creationId xmlns:a16="http://schemas.microsoft.com/office/drawing/2014/main" xmlns="" id="{4FB1B735-8E0E-422B-9223-50FBB1AB1E28}"/>
              </a:ext>
            </a:extLst>
          </p:cNvPr>
          <p:cNvPicPr>
            <a:picLocks noChangeAspect="1"/>
          </p:cNvPicPr>
          <p:nvPr/>
        </p:nvPicPr>
        <p:blipFill>
          <a:blip r:embed="rId3"/>
          <a:stretch>
            <a:fillRect/>
          </a:stretch>
        </p:blipFill>
        <p:spPr>
          <a:xfrm>
            <a:off x="5962302" y="1843787"/>
            <a:ext cx="5738202" cy="3305758"/>
          </a:xfrm>
          <a:prstGeom prst="rect">
            <a:avLst/>
          </a:prstGeom>
        </p:spPr>
      </p:pic>
      <p:sp>
        <p:nvSpPr>
          <p:cNvPr id="2" name="TextBox 1">
            <a:extLst>
              <a:ext uri="{FF2B5EF4-FFF2-40B4-BE49-F238E27FC236}">
                <a16:creationId xmlns:a16="http://schemas.microsoft.com/office/drawing/2014/main" xmlns="" id="{2E0FE847-E01E-4E32-B07A-016EB9A5C05A}"/>
              </a:ext>
            </a:extLst>
          </p:cNvPr>
          <p:cNvSpPr txBox="1"/>
          <p:nvPr/>
        </p:nvSpPr>
        <p:spPr>
          <a:xfrm>
            <a:off x="7182431" y="1656431"/>
            <a:ext cx="5103354" cy="3970318"/>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ea typeface="+mn-lt"/>
                <a:cs typeface="+mn-lt"/>
              </a:rPr>
              <a:t>"</a:t>
            </a:r>
            <a:r>
              <a:rPr lang="en-US" sz="1400" b="1" dirty="0" err="1">
                <a:ea typeface="+mn-lt"/>
                <a:cs typeface="+mn-lt"/>
              </a:rPr>
              <a:t>patternProperties</a:t>
            </a:r>
            <a:r>
              <a:rPr lang="en-US" sz="1400" b="1" dirty="0">
                <a:ea typeface="+mn-lt"/>
                <a:cs typeface="+mn-lt"/>
              </a:rPr>
              <a:t>": {</a:t>
            </a:r>
          </a:p>
          <a:p>
            <a:r>
              <a:rPr lang="en-US" sz="1400" b="1" dirty="0">
                <a:ea typeface="+mn-lt"/>
                <a:cs typeface="+mn-lt"/>
              </a:rPr>
              <a:t>    "^</a:t>
            </a:r>
            <a:r>
              <a:rPr lang="en-US" sz="1400" b="1" dirty="0" err="1">
                <a:ea typeface="+mn-lt"/>
                <a:cs typeface="+mn-lt"/>
              </a:rPr>
              <a:t>difficultyLevel</a:t>
            </a:r>
            <a:r>
              <a:rPr lang="en-US" sz="1400" b="1" dirty="0">
                <a:ea typeface="+mn-lt"/>
                <a:cs typeface="+mn-lt"/>
              </a:rPr>
              <a:t>$": {</a:t>
            </a:r>
          </a:p>
          <a:p>
            <a:r>
              <a:rPr lang="en-US" sz="1400" b="1" dirty="0">
                <a:ea typeface="+mn-lt"/>
                <a:cs typeface="+mn-lt"/>
              </a:rPr>
              <a:t>        "label": "</a:t>
            </a:r>
            <a:r>
              <a:rPr lang="en-US" sz="1400" b="1" dirty="0" err="1">
                <a:ea typeface="+mn-lt"/>
                <a:cs typeface="+mn-lt"/>
              </a:rPr>
              <a:t>difficultyLevel</a:t>
            </a:r>
            <a:r>
              <a:rPr lang="en-US" sz="1400" b="1" dirty="0">
                <a:ea typeface="+mn-lt"/>
                <a:cs typeface="+mn-lt"/>
              </a:rPr>
              <a:t>",</a:t>
            </a:r>
          </a:p>
          <a:p>
            <a:r>
              <a:rPr lang="en-US" sz="1400" b="1" dirty="0">
                <a:ea typeface="+mn-lt"/>
                <a:cs typeface="+mn-lt"/>
              </a:rPr>
              <a:t>        "definition": "Assessed class of project difficulty (...)</a:t>
            </a:r>
            <a:endParaRPr lang="en-US" sz="1400" b="1" dirty="0" err="1">
              <a:cs typeface="Arial"/>
            </a:endParaRPr>
          </a:p>
          <a:p>
            <a:r>
              <a:rPr lang="en-US" sz="1400" b="1" dirty="0">
                <a:ea typeface="+mn-lt"/>
                <a:cs typeface="+mn-lt"/>
              </a:rPr>
              <a:t>        "type": "string",</a:t>
            </a:r>
          </a:p>
          <a:p>
            <a:r>
              <a:rPr lang="en-US" sz="1400" b="1" dirty="0">
                <a:ea typeface="+mn-lt"/>
                <a:cs typeface="+mn-lt"/>
              </a:rPr>
              <a:t>        "</a:t>
            </a:r>
            <a:r>
              <a:rPr lang="en-US" sz="1400" b="1" dirty="0" err="1">
                <a:ea typeface="+mn-lt"/>
                <a:cs typeface="+mn-lt"/>
              </a:rPr>
              <a:t>enum</a:t>
            </a:r>
            <a:r>
              <a:rPr lang="en-US" sz="1400" b="1" dirty="0">
                <a:ea typeface="+mn-lt"/>
                <a:cs typeface="+mn-lt"/>
              </a:rPr>
              <a:t>": [</a:t>
            </a:r>
          </a:p>
          <a:p>
            <a:r>
              <a:rPr lang="en-US" sz="1400" b="1" dirty="0">
                <a:ea typeface="+mn-lt"/>
                <a:cs typeface="+mn-lt"/>
              </a:rPr>
              <a:t>            "Easy",</a:t>
            </a:r>
          </a:p>
          <a:p>
            <a:r>
              <a:rPr lang="en-US" sz="1400" b="1" dirty="0">
                <a:ea typeface="+mn-lt"/>
                <a:cs typeface="+mn-lt"/>
              </a:rPr>
              <a:t>            "Medium",</a:t>
            </a:r>
          </a:p>
          <a:p>
            <a:r>
              <a:rPr lang="en-US" sz="1400" b="1" dirty="0">
                <a:ea typeface="+mn-lt"/>
                <a:cs typeface="+mn-lt"/>
              </a:rPr>
              <a:t>            "Hard"</a:t>
            </a:r>
          </a:p>
          <a:p>
            <a:r>
              <a:rPr lang="en-US" sz="1400" b="1" dirty="0">
                <a:ea typeface="+mn-lt"/>
                <a:cs typeface="+mn-lt"/>
              </a:rPr>
              <a:t>        ]</a:t>
            </a:r>
          </a:p>
          <a:p>
            <a:r>
              <a:rPr lang="en-US" sz="1400" b="1" dirty="0">
                <a:ea typeface="+mn-lt"/>
                <a:cs typeface="+mn-lt"/>
              </a:rPr>
              <a:t>    },</a:t>
            </a:r>
          </a:p>
          <a:p>
            <a:r>
              <a:rPr lang="en-US" sz="1400" b="1" dirty="0">
                <a:ea typeface="+mn-lt"/>
                <a:cs typeface="+mn-lt"/>
              </a:rPr>
              <a:t>    "^</a:t>
            </a:r>
            <a:r>
              <a:rPr lang="en-US" sz="1400" b="1" dirty="0" err="1">
                <a:ea typeface="+mn-lt"/>
                <a:cs typeface="+mn-lt"/>
              </a:rPr>
              <a:t>projectEndDate</a:t>
            </a:r>
            <a:r>
              <a:rPr lang="en-US" sz="1400" b="1" dirty="0">
                <a:ea typeface="+mn-lt"/>
                <a:cs typeface="+mn-lt"/>
              </a:rPr>
              <a:t>$": {</a:t>
            </a:r>
          </a:p>
          <a:p>
            <a:r>
              <a:rPr lang="en-US" sz="1400" b="1" dirty="0">
                <a:ea typeface="+mn-lt"/>
                <a:cs typeface="+mn-lt"/>
              </a:rPr>
              <a:t>        "label": "</a:t>
            </a:r>
            <a:r>
              <a:rPr lang="en-US" sz="1400" b="1" dirty="0" err="1">
                <a:ea typeface="+mn-lt"/>
                <a:cs typeface="+mn-lt"/>
              </a:rPr>
              <a:t>projectEndDate</a:t>
            </a:r>
            <a:r>
              <a:rPr lang="en-US" sz="1400" b="1" dirty="0">
                <a:ea typeface="+mn-lt"/>
                <a:cs typeface="+mn-lt"/>
              </a:rPr>
              <a:t>",</a:t>
            </a:r>
          </a:p>
          <a:p>
            <a:r>
              <a:rPr lang="en-US" sz="1400" b="1" dirty="0">
                <a:ea typeface="+mn-lt"/>
                <a:cs typeface="+mn-lt"/>
              </a:rPr>
              <a:t>        "definition": "The actual date that the project ended. (...)</a:t>
            </a:r>
            <a:endParaRPr lang="en-US" sz="1400" b="1" dirty="0">
              <a:cs typeface="Arial"/>
            </a:endParaRPr>
          </a:p>
          <a:p>
            <a:r>
              <a:rPr lang="en-US" sz="1400" b="1" dirty="0">
                <a:ea typeface="+mn-lt"/>
                <a:cs typeface="+mn-lt"/>
              </a:rPr>
              <a:t>        "type": "string"</a:t>
            </a:r>
          </a:p>
          <a:p>
            <a:r>
              <a:rPr lang="en-US" sz="1400" b="1" dirty="0">
                <a:ea typeface="+mn-lt"/>
                <a:cs typeface="+mn-lt"/>
              </a:rPr>
              <a:t>    },</a:t>
            </a:r>
          </a:p>
          <a:p>
            <a:r>
              <a:rPr lang="en-US" sz="1400" b="1" dirty="0">
                <a:cs typeface="Arial"/>
              </a:rPr>
              <a:t>    (...)</a:t>
            </a:r>
          </a:p>
        </p:txBody>
      </p:sp>
    </p:spTree>
    <p:extLst>
      <p:ext uri="{BB962C8B-B14F-4D97-AF65-F5344CB8AC3E}">
        <p14:creationId xmlns:p14="http://schemas.microsoft.com/office/powerpoint/2010/main" val="289720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xmlns="" id="{259958E0-2D62-4F1C-BB63-8A918D7AD722}"/>
              </a:ext>
            </a:extLst>
          </p:cNvPr>
          <p:cNvSpPr txBox="1">
            <a:spLocks/>
          </p:cNvSpPr>
          <p:nvPr/>
        </p:nvSpPr>
        <p:spPr>
          <a:xfrm>
            <a:off x="967153" y="1473827"/>
            <a:ext cx="10267462" cy="5277140"/>
          </a:xfrm>
          <a:prstGeom prst="rect">
            <a:avLst/>
          </a:prstGeom>
        </p:spPr>
        <p:txBody>
          <a:bodyPr lIns="91440" tIns="45720" rIns="91440" bIns="45720" anchor="t">
            <a:noAutofit/>
          </a:bodyPr>
          <a:lstStyle>
            <a:lvl1pPr marL="0" indent="-342900" algn="l" defTabSz="914400" rtl="0" eaLnBrk="1" latinLnBrk="0" hangingPunct="1">
              <a:lnSpc>
                <a:spcPct val="100000"/>
              </a:lnSpc>
              <a:spcBef>
                <a:spcPts val="0"/>
              </a:spcBef>
              <a:spcAft>
                <a:spcPts val="1800"/>
              </a:spcAft>
              <a:buClr>
                <a:schemeClr val="accent5"/>
              </a:buClr>
              <a:buFont typeface="Arial" pitchFamily="34" charset="0"/>
              <a:buNone/>
              <a:defRPr sz="2400" kern="1200" baseline="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None/>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None/>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None/>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buFont typeface="Arial" panose="020B0604020202020204" pitchFamily="34" charset="0"/>
              <a:buChar char="•"/>
            </a:pPr>
            <a:r>
              <a:rPr lang="hr-HR" sz="2000" i="1" dirty="0"/>
              <a:t>type</a:t>
            </a:r>
            <a:r>
              <a:rPr lang="hr-HR" sz="2000" dirty="0"/>
              <a:t>-specific </a:t>
            </a:r>
            <a:r>
              <a:rPr lang="hr-HR" sz="2000" dirty="0" smtClean="0"/>
              <a:t>keyword</a:t>
            </a:r>
            <a:endParaRPr lang="hr-HR" sz="2000" dirty="0">
              <a:cs typeface="Arial"/>
            </a:endParaRPr>
          </a:p>
          <a:p>
            <a:pPr lvl="1">
              <a:spcBef>
                <a:spcPts val="0"/>
              </a:spcBef>
              <a:spcAft>
                <a:spcPts val="0"/>
              </a:spcAft>
              <a:buFont typeface="Arial" panose="020B0604020202020204" pitchFamily="34" charset="0"/>
              <a:buChar char="•"/>
            </a:pPr>
            <a:r>
              <a:rPr lang="en-US" sz="1800" dirty="0"/>
              <a:t>specifies the data type for a schema</a:t>
            </a:r>
            <a:endParaRPr lang="hr-HR" sz="1800" dirty="0">
              <a:cs typeface="Arial"/>
            </a:endParaRPr>
          </a:p>
          <a:p>
            <a:pPr marL="457200" lvl="1" indent="0">
              <a:spcBef>
                <a:spcPts val="0"/>
              </a:spcBef>
              <a:spcAft>
                <a:spcPts val="0"/>
              </a:spcAft>
            </a:pPr>
            <a:endParaRPr lang="hr-HR" dirty="0">
              <a:cs typeface="Arial"/>
            </a:endParaRPr>
          </a:p>
          <a:p>
            <a:pPr>
              <a:spcAft>
                <a:spcPts val="0"/>
              </a:spcAft>
              <a:buFont typeface="Arial" panose="020B0604020202020204" pitchFamily="34" charset="0"/>
              <a:buChar char="•"/>
            </a:pPr>
            <a:r>
              <a:rPr lang="hr-HR" sz="2000" i="1" dirty="0"/>
              <a:t>format</a:t>
            </a:r>
            <a:r>
              <a:rPr lang="hr-HR" sz="2000" dirty="0"/>
              <a:t> keyword</a:t>
            </a:r>
            <a:endParaRPr lang="hr-HR" sz="2000" dirty="0">
              <a:cs typeface="Arial"/>
            </a:endParaRPr>
          </a:p>
          <a:p>
            <a:pPr lvl="1">
              <a:spcBef>
                <a:spcPts val="0"/>
              </a:spcBef>
              <a:spcAft>
                <a:spcPts val="0"/>
              </a:spcAft>
              <a:buFont typeface="Arial" panose="020B0604020202020204" pitchFamily="34" charset="0"/>
              <a:buChar char="•"/>
            </a:pPr>
            <a:r>
              <a:rPr lang="en-US" sz="1800" dirty="0"/>
              <a:t>semantic validation on certain kinds of string</a:t>
            </a:r>
            <a:endParaRPr lang="hr-HR" sz="1800" dirty="0">
              <a:cs typeface="Arial"/>
            </a:endParaRPr>
          </a:p>
          <a:p>
            <a:pPr marL="457200" lvl="1" indent="0">
              <a:spcBef>
                <a:spcPts val="0"/>
              </a:spcBef>
              <a:spcAft>
                <a:spcPts val="0"/>
              </a:spcAft>
            </a:pPr>
            <a:endParaRPr lang="hr-HR" dirty="0">
              <a:cs typeface="Arial"/>
            </a:endParaRPr>
          </a:p>
          <a:p>
            <a:pPr>
              <a:spcAft>
                <a:spcPts val="0"/>
              </a:spcAft>
              <a:buFont typeface="Arial" panose="020B0604020202020204" pitchFamily="34" charset="0"/>
              <a:buChar char="•"/>
            </a:pPr>
            <a:r>
              <a:rPr lang="hr-HR" sz="2000" i="1" dirty="0"/>
              <a:t>required</a:t>
            </a:r>
            <a:r>
              <a:rPr lang="hr-HR" sz="2000" dirty="0"/>
              <a:t> keyword (mandatory attributes)</a:t>
            </a:r>
            <a:endParaRPr lang="hr-HR" sz="2000" dirty="0">
              <a:cs typeface="Arial"/>
            </a:endParaRPr>
          </a:p>
          <a:p>
            <a:pPr lvl="1">
              <a:spcBef>
                <a:spcPts val="0"/>
              </a:spcBef>
              <a:spcAft>
                <a:spcPts val="0"/>
              </a:spcAft>
              <a:buFont typeface="Arial" panose="020B0604020202020204" pitchFamily="34" charset="0"/>
              <a:buChar char="•"/>
            </a:pPr>
            <a:r>
              <a:rPr lang="en-US" sz="1800" dirty="0"/>
              <a:t>list of required properties</a:t>
            </a:r>
            <a:endParaRPr lang="hr-HR" sz="1800" dirty="0">
              <a:cs typeface="Arial"/>
            </a:endParaRPr>
          </a:p>
          <a:p>
            <a:pPr marL="457200" lvl="1" indent="0">
              <a:spcBef>
                <a:spcPts val="0"/>
              </a:spcBef>
              <a:spcAft>
                <a:spcPts val="0"/>
              </a:spcAft>
            </a:pPr>
            <a:endParaRPr lang="hr-HR" dirty="0">
              <a:cs typeface="Arial"/>
            </a:endParaRPr>
          </a:p>
          <a:p>
            <a:pPr>
              <a:spcAft>
                <a:spcPts val="0"/>
              </a:spcAft>
              <a:buFont typeface="Arial" panose="020B0604020202020204" pitchFamily="34" charset="0"/>
              <a:buChar char="•"/>
            </a:pPr>
            <a:r>
              <a:rPr lang="hr-HR" sz="2000" i="1" dirty="0"/>
              <a:t>patternProperties</a:t>
            </a:r>
            <a:r>
              <a:rPr lang="hr-HR" sz="2000" dirty="0"/>
              <a:t> keyword</a:t>
            </a:r>
            <a:endParaRPr lang="hr-HR" sz="2000" dirty="0">
              <a:cs typeface="Arial"/>
            </a:endParaRPr>
          </a:p>
          <a:p>
            <a:pPr lvl="1">
              <a:spcBef>
                <a:spcPts val="0"/>
              </a:spcBef>
              <a:spcAft>
                <a:spcPts val="0"/>
              </a:spcAft>
              <a:buFont typeface="Arial" panose="020B0604020202020204" pitchFamily="34" charset="0"/>
              <a:buChar char="•"/>
            </a:pPr>
            <a:r>
              <a:rPr lang="en-US" sz="1800" dirty="0"/>
              <a:t>control the handling of extra stuff</a:t>
            </a:r>
            <a:endParaRPr lang="hr-HR" sz="1800" dirty="0"/>
          </a:p>
          <a:p>
            <a:pPr lvl="1">
              <a:spcBef>
                <a:spcPts val="0"/>
              </a:spcBef>
              <a:spcAft>
                <a:spcPts val="0"/>
              </a:spcAft>
              <a:buFont typeface="Arial" panose="020B0604020202020204" pitchFamily="34" charset="0"/>
              <a:buChar char="•"/>
            </a:pPr>
            <a:endParaRPr lang="hr-HR" dirty="0"/>
          </a:p>
          <a:p>
            <a:pPr>
              <a:spcAft>
                <a:spcPts val="0"/>
              </a:spcAft>
              <a:buFont typeface="Arial" panose="020B0604020202020204" pitchFamily="34" charset="0"/>
              <a:buChar char="•"/>
            </a:pPr>
            <a:r>
              <a:rPr lang="hr-HR" sz="2000" b="1" i="1" dirty="0"/>
              <a:t>enumerated</a:t>
            </a:r>
            <a:r>
              <a:rPr lang="hr-HR" sz="2000" b="1" dirty="0"/>
              <a:t> values</a:t>
            </a:r>
            <a:endParaRPr lang="hr-HR" sz="2000" b="1" dirty="0">
              <a:cs typeface="Arial"/>
            </a:endParaRPr>
          </a:p>
          <a:p>
            <a:pPr lvl="1">
              <a:spcBef>
                <a:spcPts val="0"/>
              </a:spcBef>
              <a:spcAft>
                <a:spcPts val="0"/>
              </a:spcAft>
              <a:buFont typeface="Arial" panose="020B0604020202020204" pitchFamily="34" charset="0"/>
              <a:buChar char="•"/>
            </a:pPr>
            <a:r>
              <a:rPr lang="en-US" sz="1800" b="1" dirty="0"/>
              <a:t>restrict a value to a fixed set of values</a:t>
            </a:r>
            <a:endParaRPr lang="hr-HR" sz="1800" b="1" dirty="0"/>
          </a:p>
          <a:p>
            <a:pPr lvl="1">
              <a:spcBef>
                <a:spcPts val="0"/>
              </a:spcBef>
              <a:spcAft>
                <a:spcPts val="0"/>
              </a:spcAft>
              <a:buFont typeface="Arial" panose="020B0604020202020204" pitchFamily="34" charset="0"/>
              <a:buChar char="•"/>
            </a:pPr>
            <a:endParaRPr lang="en-US" b="1" dirty="0">
              <a:cs typeface="Arial"/>
            </a:endParaRPr>
          </a:p>
          <a:p>
            <a:pPr>
              <a:spcAft>
                <a:spcPts val="0"/>
              </a:spcAft>
              <a:buFont typeface="Arial,Sans-Serif" panose="020B0604020202020204" pitchFamily="34" charset="0"/>
              <a:buChar char="•"/>
            </a:pPr>
            <a:r>
              <a:rPr lang="hr-HR" sz="2000" i="1" dirty="0">
                <a:ea typeface="+mn-lt"/>
                <a:cs typeface="+mn-lt"/>
              </a:rPr>
              <a:t>oneOf</a:t>
            </a:r>
            <a:endParaRPr lang="hr-HR" sz="2000" dirty="0">
              <a:ea typeface="+mn-lt"/>
              <a:cs typeface="+mn-lt"/>
            </a:endParaRPr>
          </a:p>
          <a:p>
            <a:pPr marL="742950" lvl="1" indent="-285750">
              <a:spcBef>
                <a:spcPts val="0"/>
              </a:spcBef>
              <a:spcAft>
                <a:spcPts val="0"/>
              </a:spcAft>
              <a:buFont typeface="Arial,Sans-Serif" panose="020B0604020202020204" pitchFamily="34" charset="0"/>
              <a:buChar char="•"/>
            </a:pPr>
            <a:r>
              <a:rPr lang="en-US" sz="1800" dirty="0">
                <a:ea typeface="+mn-lt"/>
                <a:cs typeface="+mn-lt"/>
              </a:rPr>
              <a:t>allowing a value to be validated against multiple criteria at the same time</a:t>
            </a:r>
            <a:endParaRPr lang="en-US" sz="1800" dirty="0"/>
          </a:p>
          <a:p>
            <a:pPr marL="457200" lvl="1" indent="0">
              <a:spcBef>
                <a:spcPts val="0"/>
              </a:spcBef>
              <a:spcAft>
                <a:spcPts val="0"/>
              </a:spcAft>
            </a:pPr>
            <a:r>
              <a:rPr lang="hr-HR" dirty="0"/>
              <a:t>...</a:t>
            </a:r>
            <a:endParaRPr lang="hr-HR" dirty="0">
              <a:cs typeface="Arial"/>
            </a:endParaRPr>
          </a:p>
          <a:p>
            <a:pPr lvl="1">
              <a:spcBef>
                <a:spcPts val="0"/>
              </a:spcBef>
              <a:spcAft>
                <a:spcPts val="0"/>
              </a:spcAft>
              <a:buFont typeface="Arial" panose="020B0604020202020204" pitchFamily="34" charset="0"/>
              <a:buChar char="•"/>
            </a:pPr>
            <a:endParaRPr lang="hr-HR" dirty="0"/>
          </a:p>
          <a:p>
            <a:endParaRPr lang="en-US" dirty="0"/>
          </a:p>
        </p:txBody>
      </p:sp>
      <p:sp>
        <p:nvSpPr>
          <p:cNvPr id="3" name="Title 2"/>
          <p:cNvSpPr>
            <a:spLocks noGrp="1"/>
          </p:cNvSpPr>
          <p:nvPr>
            <p:ph type="title"/>
          </p:nvPr>
        </p:nvSpPr>
        <p:spPr/>
        <p:txBody>
          <a:bodyPr/>
          <a:lstStyle/>
          <a:p>
            <a:r>
              <a:rPr lang="hr-HR"/>
              <a:t>Structuring a JSON Schema</a:t>
            </a:r>
            <a:endParaRPr lang="en-US"/>
          </a:p>
        </p:txBody>
      </p:sp>
      <p:pic>
        <p:nvPicPr>
          <p:cNvPr id="5" name="Picture 5" descr="Text&#10;&#10;Description automatically generated">
            <a:extLst>
              <a:ext uri="{FF2B5EF4-FFF2-40B4-BE49-F238E27FC236}">
                <a16:creationId xmlns:a16="http://schemas.microsoft.com/office/drawing/2014/main" xmlns="" id="{3AE6C0A7-0F8C-4242-A277-2A3641B93163}"/>
              </a:ext>
            </a:extLst>
          </p:cNvPr>
          <p:cNvPicPr>
            <a:picLocks noChangeAspect="1"/>
          </p:cNvPicPr>
          <p:nvPr/>
        </p:nvPicPr>
        <p:blipFill>
          <a:blip r:embed="rId3"/>
          <a:stretch>
            <a:fillRect/>
          </a:stretch>
        </p:blipFill>
        <p:spPr>
          <a:xfrm>
            <a:off x="7120569" y="1871090"/>
            <a:ext cx="4808861" cy="3887000"/>
          </a:xfrm>
          <a:prstGeom prst="rect">
            <a:avLst/>
          </a:prstGeom>
        </p:spPr>
      </p:pic>
      <p:sp>
        <p:nvSpPr>
          <p:cNvPr id="2" name="TextBox 1">
            <a:extLst>
              <a:ext uri="{FF2B5EF4-FFF2-40B4-BE49-F238E27FC236}">
                <a16:creationId xmlns:a16="http://schemas.microsoft.com/office/drawing/2014/main" xmlns="" id="{E1235D37-26C5-4F8C-BD41-FBA67D8B8614}"/>
              </a:ext>
            </a:extLst>
          </p:cNvPr>
          <p:cNvSpPr txBox="1"/>
          <p:nvPr/>
        </p:nvSpPr>
        <p:spPr>
          <a:xfrm>
            <a:off x="8903763" y="636587"/>
            <a:ext cx="3171006" cy="267765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ea typeface="+mn-lt"/>
                <a:cs typeface="+mn-lt"/>
              </a:rPr>
              <a:t>"</a:t>
            </a:r>
            <a:r>
              <a:rPr lang="en-US" sz="1400" b="1" dirty="0" err="1">
                <a:ea typeface="+mn-lt"/>
                <a:cs typeface="+mn-lt"/>
              </a:rPr>
              <a:t>projectStatus</a:t>
            </a:r>
            <a:r>
              <a:rPr lang="en-US" sz="1400" b="1" dirty="0">
                <a:ea typeface="+mn-lt"/>
                <a:cs typeface="+mn-lt"/>
              </a:rPr>
              <a:t>": { </a:t>
            </a:r>
            <a:endParaRPr lang="en-US" sz="1400" b="1" dirty="0"/>
          </a:p>
          <a:p>
            <a:r>
              <a:rPr lang="en-US" sz="1400" b="1" dirty="0">
                <a:ea typeface="+mn-lt"/>
                <a:cs typeface="+mn-lt"/>
              </a:rPr>
              <a:t>        (….), </a:t>
            </a:r>
            <a:endParaRPr lang="en-US" sz="1400" b="1" dirty="0"/>
          </a:p>
          <a:p>
            <a:r>
              <a:rPr lang="en-US" sz="1400" b="1" dirty="0">
                <a:ea typeface="+mn-lt"/>
                <a:cs typeface="+mn-lt"/>
              </a:rPr>
              <a:t>        "type": "string", </a:t>
            </a:r>
            <a:endParaRPr lang="en-US" sz="1400" b="1" dirty="0"/>
          </a:p>
          <a:p>
            <a:r>
              <a:rPr lang="en-US" sz="1400" b="1" dirty="0">
                <a:ea typeface="+mn-lt"/>
                <a:cs typeface="+mn-lt"/>
              </a:rPr>
              <a:t>        "</a:t>
            </a:r>
            <a:r>
              <a:rPr lang="en-US" sz="1400" b="1" dirty="0" err="1">
                <a:ea typeface="+mn-lt"/>
                <a:cs typeface="+mn-lt"/>
              </a:rPr>
              <a:t>enum</a:t>
            </a:r>
            <a:r>
              <a:rPr lang="en-US" sz="1400" b="1" dirty="0">
                <a:ea typeface="+mn-lt"/>
                <a:cs typeface="+mn-lt"/>
              </a:rPr>
              <a:t>": [ </a:t>
            </a:r>
            <a:endParaRPr lang="en-US" sz="1400" b="1" dirty="0"/>
          </a:p>
          <a:p>
            <a:r>
              <a:rPr lang="en-US" sz="1400" b="1" dirty="0">
                <a:ea typeface="+mn-lt"/>
                <a:cs typeface="+mn-lt"/>
              </a:rPr>
              <a:t>            "Not yet started", </a:t>
            </a:r>
            <a:endParaRPr lang="en-US" sz="1400" b="1" dirty="0"/>
          </a:p>
          <a:p>
            <a:r>
              <a:rPr lang="en-US" sz="1400" b="1" dirty="0">
                <a:ea typeface="+mn-lt"/>
                <a:cs typeface="+mn-lt"/>
              </a:rPr>
              <a:t>            "Active", </a:t>
            </a:r>
            <a:endParaRPr lang="en-US" sz="1400" b="1" dirty="0"/>
          </a:p>
          <a:p>
            <a:r>
              <a:rPr lang="en-US" sz="1400" b="1" dirty="0">
                <a:ea typeface="+mn-lt"/>
                <a:cs typeface="+mn-lt"/>
              </a:rPr>
              <a:t>            "Periodically active", </a:t>
            </a:r>
            <a:endParaRPr lang="en-US" sz="1400" b="1" dirty="0"/>
          </a:p>
          <a:p>
            <a:r>
              <a:rPr lang="en-US" sz="1400" b="1" dirty="0">
                <a:ea typeface="+mn-lt"/>
                <a:cs typeface="+mn-lt"/>
              </a:rPr>
              <a:t>            "On hold", </a:t>
            </a:r>
            <a:endParaRPr lang="en-US" sz="1400" b="1" dirty="0"/>
          </a:p>
          <a:p>
            <a:r>
              <a:rPr lang="en-US" sz="1400" b="1" dirty="0">
                <a:ea typeface="+mn-lt"/>
                <a:cs typeface="+mn-lt"/>
              </a:rPr>
              <a:t>            "Completed", </a:t>
            </a:r>
            <a:endParaRPr lang="en-US" sz="1400" b="1" dirty="0"/>
          </a:p>
          <a:p>
            <a:r>
              <a:rPr lang="en-US" sz="1400" b="1" dirty="0">
                <a:ea typeface="+mn-lt"/>
                <a:cs typeface="+mn-lt"/>
              </a:rPr>
              <a:t>            "Abandoned" </a:t>
            </a:r>
            <a:endParaRPr lang="en-US" sz="1400" b="1" dirty="0"/>
          </a:p>
          <a:p>
            <a:r>
              <a:rPr lang="en-US" sz="1400" b="1" dirty="0">
                <a:ea typeface="+mn-lt"/>
                <a:cs typeface="+mn-lt"/>
              </a:rPr>
              <a:t>        ] </a:t>
            </a:r>
            <a:endParaRPr lang="en-US" sz="1400" b="1" dirty="0"/>
          </a:p>
          <a:p>
            <a:r>
              <a:rPr lang="en-US" sz="1400" b="1" dirty="0">
                <a:ea typeface="+mn-lt"/>
                <a:cs typeface="+mn-lt"/>
              </a:rPr>
              <a:t>},</a:t>
            </a:r>
          </a:p>
        </p:txBody>
      </p:sp>
      <p:sp>
        <p:nvSpPr>
          <p:cNvPr id="7" name="TextBox 6">
            <a:extLst>
              <a:ext uri="{FF2B5EF4-FFF2-40B4-BE49-F238E27FC236}">
                <a16:creationId xmlns:a16="http://schemas.microsoft.com/office/drawing/2014/main" xmlns="" id="{2224B370-4313-417C-A74E-0F5D7AEA1528}"/>
              </a:ext>
            </a:extLst>
          </p:cNvPr>
          <p:cNvSpPr txBox="1"/>
          <p:nvPr/>
        </p:nvSpPr>
        <p:spPr>
          <a:xfrm>
            <a:off x="8368973" y="2592080"/>
            <a:ext cx="3823028" cy="267765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ea typeface="+mn-lt"/>
                <a:cs typeface="+mn-lt"/>
              </a:rPr>
              <a:t>"</a:t>
            </a:r>
            <a:r>
              <a:rPr lang="en-US" sz="1400" b="1" dirty="0" err="1">
                <a:ea typeface="+mn-lt"/>
                <a:cs typeface="+mn-lt"/>
              </a:rPr>
              <a:t>unRegions</a:t>
            </a:r>
            <a:r>
              <a:rPr lang="en-US" sz="1400" b="1" dirty="0">
                <a:ea typeface="+mn-lt"/>
                <a:cs typeface="+mn-lt"/>
              </a:rPr>
              <a:t>": { </a:t>
            </a:r>
          </a:p>
          <a:p>
            <a:r>
              <a:rPr lang="en-US" sz="1400" b="1" dirty="0">
                <a:ea typeface="+mn-lt"/>
                <a:cs typeface="+mn-lt"/>
              </a:rPr>
              <a:t>    (...), </a:t>
            </a:r>
          </a:p>
          <a:p>
            <a:r>
              <a:rPr lang="en-US" sz="1400" b="1" dirty="0">
                <a:ea typeface="+mn-lt"/>
                <a:cs typeface="+mn-lt"/>
              </a:rPr>
              <a:t>    "type": "array", </a:t>
            </a:r>
          </a:p>
          <a:p>
            <a:r>
              <a:rPr lang="en-US" sz="1400" b="1" dirty="0">
                <a:ea typeface="+mn-lt"/>
                <a:cs typeface="+mn-lt"/>
              </a:rPr>
              <a:t>    "items": { </a:t>
            </a:r>
          </a:p>
          <a:p>
            <a:r>
              <a:rPr lang="en-US" sz="1400" b="1" dirty="0">
                <a:ea typeface="+mn-lt"/>
                <a:cs typeface="+mn-lt"/>
              </a:rPr>
              <a:t>        "</a:t>
            </a:r>
            <a:r>
              <a:rPr lang="en-US" sz="1400" b="1" dirty="0" err="1">
                <a:ea typeface="+mn-lt"/>
                <a:cs typeface="+mn-lt"/>
              </a:rPr>
              <a:t>enum</a:t>
            </a:r>
            <a:r>
              <a:rPr lang="en-US" sz="1400" b="1" dirty="0">
                <a:ea typeface="+mn-lt"/>
                <a:cs typeface="+mn-lt"/>
              </a:rPr>
              <a:t>": [ </a:t>
            </a:r>
          </a:p>
          <a:p>
            <a:r>
              <a:rPr lang="en-US" sz="1400" b="1" dirty="0">
                <a:ea typeface="+mn-lt"/>
                <a:cs typeface="+mn-lt"/>
              </a:rPr>
              <a:t>            "Africa - Northern Africa (015)", </a:t>
            </a:r>
          </a:p>
          <a:p>
            <a:r>
              <a:rPr lang="en-US" sz="1400" b="1" dirty="0">
                <a:ea typeface="+mn-lt"/>
                <a:cs typeface="+mn-lt"/>
              </a:rPr>
              <a:t>            "Africa - Sub-Saharan Africa (202)", </a:t>
            </a:r>
          </a:p>
          <a:p>
            <a:r>
              <a:rPr lang="en-US" sz="1400" b="1" dirty="0">
                <a:ea typeface="+mn-lt"/>
                <a:cs typeface="+mn-lt"/>
              </a:rPr>
              <a:t>            (...), </a:t>
            </a:r>
          </a:p>
          <a:p>
            <a:r>
              <a:rPr lang="en-US" sz="1400" b="1" dirty="0">
                <a:ea typeface="+mn-lt"/>
                <a:cs typeface="+mn-lt"/>
              </a:rPr>
              <a:t>            "World (001)" </a:t>
            </a:r>
          </a:p>
          <a:p>
            <a:r>
              <a:rPr lang="en-US" sz="1400" b="1" dirty="0">
                <a:ea typeface="+mn-lt"/>
                <a:cs typeface="+mn-lt"/>
              </a:rPr>
              <a:t>        ] </a:t>
            </a:r>
          </a:p>
          <a:p>
            <a:r>
              <a:rPr lang="en-US" sz="1400" b="1" dirty="0">
                <a:ea typeface="+mn-lt"/>
                <a:cs typeface="+mn-lt"/>
              </a:rPr>
              <a:t>    } </a:t>
            </a:r>
          </a:p>
          <a:p>
            <a:r>
              <a:rPr lang="en-US" sz="1400" b="1" dirty="0">
                <a:ea typeface="+mn-lt"/>
                <a:cs typeface="+mn-lt"/>
              </a:rPr>
              <a:t>}</a:t>
            </a:r>
          </a:p>
        </p:txBody>
      </p:sp>
    </p:spTree>
    <p:extLst>
      <p:ext uri="{BB962C8B-B14F-4D97-AF65-F5344CB8AC3E}">
        <p14:creationId xmlns:p14="http://schemas.microsoft.com/office/powerpoint/2010/main" val="285537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7153" y="1446933"/>
            <a:ext cx="10267462" cy="5277140"/>
          </a:xfrm>
        </p:spPr>
        <p:txBody>
          <a:bodyPr lIns="91440" tIns="45720" rIns="91440" bIns="45720" anchor="t">
            <a:noAutofit/>
          </a:bodyPr>
          <a:lstStyle/>
          <a:p>
            <a:pPr>
              <a:spcAft>
                <a:spcPts val="0"/>
              </a:spcAft>
              <a:buFont typeface="Arial" panose="020B0604020202020204" pitchFamily="34" charset="0"/>
              <a:buChar char="•"/>
            </a:pPr>
            <a:r>
              <a:rPr lang="hr-HR" sz="2000" i="1" dirty="0"/>
              <a:t>type</a:t>
            </a:r>
            <a:r>
              <a:rPr lang="hr-HR" sz="2000" dirty="0"/>
              <a:t>-specific </a:t>
            </a:r>
            <a:r>
              <a:rPr lang="hr-HR" sz="2000" dirty="0" smtClean="0"/>
              <a:t>keyword</a:t>
            </a:r>
            <a:r>
              <a:rPr lang="hr-HR" sz="2000" dirty="0"/>
              <a:t> </a:t>
            </a:r>
            <a:endParaRPr lang="hr-HR" sz="2000" dirty="0">
              <a:cs typeface="Arial"/>
            </a:endParaRPr>
          </a:p>
          <a:p>
            <a:pPr lvl="1">
              <a:spcBef>
                <a:spcPts val="0"/>
              </a:spcBef>
              <a:spcAft>
                <a:spcPts val="0"/>
              </a:spcAft>
              <a:buFont typeface="Arial" panose="020B0604020202020204" pitchFamily="34" charset="0"/>
              <a:buChar char="•"/>
            </a:pPr>
            <a:r>
              <a:rPr lang="en-US" sz="1800" dirty="0"/>
              <a:t>specifies the data type for a schema</a:t>
            </a:r>
            <a:endParaRPr lang="hr-HR" sz="1800" dirty="0">
              <a:cs typeface="Arial"/>
            </a:endParaRPr>
          </a:p>
          <a:p>
            <a:pPr marL="457200" lvl="1" indent="0">
              <a:spcBef>
                <a:spcPts val="0"/>
              </a:spcBef>
              <a:spcAft>
                <a:spcPts val="0"/>
              </a:spcAft>
            </a:pPr>
            <a:endParaRPr lang="hr-HR" dirty="0">
              <a:cs typeface="Arial"/>
            </a:endParaRPr>
          </a:p>
          <a:p>
            <a:pPr>
              <a:spcAft>
                <a:spcPts val="0"/>
              </a:spcAft>
              <a:buFont typeface="Arial" panose="020B0604020202020204" pitchFamily="34" charset="0"/>
              <a:buChar char="•"/>
            </a:pPr>
            <a:r>
              <a:rPr lang="hr-HR" sz="2000" i="1" dirty="0"/>
              <a:t>format</a:t>
            </a:r>
            <a:r>
              <a:rPr lang="hr-HR" sz="2000" dirty="0"/>
              <a:t> keyword</a:t>
            </a:r>
            <a:endParaRPr lang="hr-HR" sz="2000" dirty="0">
              <a:cs typeface="Arial"/>
            </a:endParaRPr>
          </a:p>
          <a:p>
            <a:pPr lvl="1">
              <a:spcBef>
                <a:spcPts val="0"/>
              </a:spcBef>
              <a:spcAft>
                <a:spcPts val="0"/>
              </a:spcAft>
              <a:buFont typeface="Arial" panose="020B0604020202020204" pitchFamily="34" charset="0"/>
              <a:buChar char="•"/>
            </a:pPr>
            <a:r>
              <a:rPr lang="en-US" sz="1800" dirty="0"/>
              <a:t>semantic validation on certain kinds of string</a:t>
            </a:r>
            <a:endParaRPr lang="hr-HR" sz="1800" dirty="0">
              <a:cs typeface="Arial"/>
            </a:endParaRPr>
          </a:p>
          <a:p>
            <a:pPr marL="457200" lvl="1" indent="0">
              <a:spcBef>
                <a:spcPts val="0"/>
              </a:spcBef>
              <a:spcAft>
                <a:spcPts val="0"/>
              </a:spcAft>
            </a:pPr>
            <a:endParaRPr lang="hr-HR" dirty="0">
              <a:cs typeface="Arial"/>
            </a:endParaRPr>
          </a:p>
          <a:p>
            <a:pPr>
              <a:spcAft>
                <a:spcPts val="0"/>
              </a:spcAft>
              <a:buFont typeface="Arial" panose="020B0604020202020204" pitchFamily="34" charset="0"/>
              <a:buChar char="•"/>
            </a:pPr>
            <a:r>
              <a:rPr lang="hr-HR" sz="2000" i="1" dirty="0"/>
              <a:t>required</a:t>
            </a:r>
            <a:r>
              <a:rPr lang="hr-HR" sz="2000" dirty="0"/>
              <a:t> keyword (mandatory attributes)</a:t>
            </a:r>
            <a:endParaRPr lang="hr-HR" sz="2000" dirty="0">
              <a:cs typeface="Arial"/>
            </a:endParaRPr>
          </a:p>
          <a:p>
            <a:pPr lvl="1">
              <a:spcBef>
                <a:spcPts val="0"/>
              </a:spcBef>
              <a:spcAft>
                <a:spcPts val="0"/>
              </a:spcAft>
              <a:buFont typeface="Arial" panose="020B0604020202020204" pitchFamily="34" charset="0"/>
              <a:buChar char="•"/>
            </a:pPr>
            <a:r>
              <a:rPr lang="en-US" sz="1800" dirty="0"/>
              <a:t>list of required properties</a:t>
            </a:r>
            <a:endParaRPr lang="hr-HR" sz="1800" dirty="0">
              <a:cs typeface="Arial"/>
            </a:endParaRPr>
          </a:p>
          <a:p>
            <a:pPr marL="457200" lvl="1" indent="0">
              <a:spcBef>
                <a:spcPts val="0"/>
              </a:spcBef>
              <a:spcAft>
                <a:spcPts val="0"/>
              </a:spcAft>
            </a:pPr>
            <a:endParaRPr lang="hr-HR" dirty="0">
              <a:cs typeface="Arial"/>
            </a:endParaRPr>
          </a:p>
          <a:p>
            <a:pPr>
              <a:spcAft>
                <a:spcPts val="0"/>
              </a:spcAft>
              <a:buFont typeface="Arial" panose="020B0604020202020204" pitchFamily="34" charset="0"/>
              <a:buChar char="•"/>
            </a:pPr>
            <a:r>
              <a:rPr lang="hr-HR" sz="2000" i="1" dirty="0"/>
              <a:t>patternProperties</a:t>
            </a:r>
            <a:r>
              <a:rPr lang="hr-HR" sz="2000" dirty="0"/>
              <a:t> keyword</a:t>
            </a:r>
            <a:endParaRPr lang="hr-HR" sz="2000" dirty="0">
              <a:cs typeface="Arial"/>
            </a:endParaRPr>
          </a:p>
          <a:p>
            <a:pPr lvl="1">
              <a:spcBef>
                <a:spcPts val="0"/>
              </a:spcBef>
              <a:spcAft>
                <a:spcPts val="0"/>
              </a:spcAft>
              <a:buFont typeface="Arial" panose="020B0604020202020204" pitchFamily="34" charset="0"/>
              <a:buChar char="•"/>
            </a:pPr>
            <a:r>
              <a:rPr lang="en-US" sz="1800" dirty="0"/>
              <a:t>control the handling of extra stuff</a:t>
            </a:r>
            <a:endParaRPr lang="hr-HR" sz="1800" dirty="0"/>
          </a:p>
          <a:p>
            <a:pPr lvl="1">
              <a:spcBef>
                <a:spcPts val="0"/>
              </a:spcBef>
              <a:spcAft>
                <a:spcPts val="0"/>
              </a:spcAft>
              <a:buFont typeface="Arial" panose="020B0604020202020204" pitchFamily="34" charset="0"/>
              <a:buChar char="•"/>
            </a:pPr>
            <a:endParaRPr lang="hr-HR" dirty="0"/>
          </a:p>
          <a:p>
            <a:pPr>
              <a:spcAft>
                <a:spcPts val="0"/>
              </a:spcAft>
              <a:buFont typeface="Arial" panose="020B0604020202020204" pitchFamily="34" charset="0"/>
              <a:buChar char="•"/>
            </a:pPr>
            <a:r>
              <a:rPr lang="hr-HR" sz="2000" i="1" dirty="0"/>
              <a:t>enumerated</a:t>
            </a:r>
            <a:r>
              <a:rPr lang="hr-HR" sz="2000" dirty="0"/>
              <a:t> values</a:t>
            </a:r>
            <a:endParaRPr lang="hr-HR" sz="2000" dirty="0">
              <a:cs typeface="Arial"/>
            </a:endParaRPr>
          </a:p>
          <a:p>
            <a:pPr lvl="1">
              <a:spcBef>
                <a:spcPts val="0"/>
              </a:spcBef>
              <a:spcAft>
                <a:spcPts val="0"/>
              </a:spcAft>
              <a:buFont typeface="Arial" panose="020B0604020202020204" pitchFamily="34" charset="0"/>
              <a:buChar char="•"/>
            </a:pPr>
            <a:r>
              <a:rPr lang="en-US" sz="1800" dirty="0"/>
              <a:t>restrict a value to a fixed set of values</a:t>
            </a:r>
            <a:endParaRPr lang="hr-HR" sz="1800" dirty="0"/>
          </a:p>
          <a:p>
            <a:pPr lvl="1">
              <a:spcBef>
                <a:spcPts val="0"/>
              </a:spcBef>
              <a:spcAft>
                <a:spcPts val="0"/>
              </a:spcAft>
              <a:buChar char="•"/>
            </a:pPr>
            <a:endParaRPr lang="en-US" b="1" dirty="0">
              <a:cs typeface="Arial"/>
            </a:endParaRPr>
          </a:p>
          <a:p>
            <a:pPr>
              <a:spcBef>
                <a:spcPts val="0"/>
              </a:spcBef>
              <a:spcAft>
                <a:spcPts val="0"/>
              </a:spcAft>
              <a:buFont typeface="Arial,Sans-Serif" panose="020B0604020202020204" pitchFamily="34" charset="0"/>
              <a:buChar char="•"/>
            </a:pPr>
            <a:r>
              <a:rPr lang="hr-HR" sz="2000" b="1" i="1" dirty="0">
                <a:ea typeface="+mn-lt"/>
                <a:cs typeface="+mn-lt"/>
              </a:rPr>
              <a:t>oneOf</a:t>
            </a:r>
            <a:endParaRPr lang="hr-HR" sz="2000" b="1" dirty="0">
              <a:ea typeface="+mn-lt"/>
              <a:cs typeface="+mn-lt"/>
            </a:endParaRPr>
          </a:p>
          <a:p>
            <a:pPr marL="742950" lvl="1" indent="-285750">
              <a:spcBef>
                <a:spcPts val="0"/>
              </a:spcBef>
              <a:spcAft>
                <a:spcPts val="0"/>
              </a:spcAft>
              <a:buFont typeface="Arial,Sans-Serif" panose="020B0604020202020204" pitchFamily="34" charset="0"/>
              <a:buChar char="•"/>
            </a:pPr>
            <a:r>
              <a:rPr lang="en-US" sz="1800" b="1" dirty="0">
                <a:ea typeface="+mn-lt"/>
                <a:cs typeface="+mn-lt"/>
              </a:rPr>
              <a:t>allowing a value to be validated against multiple criteria at the same time</a:t>
            </a:r>
            <a:endParaRPr lang="en-US" sz="1800" b="1" dirty="0"/>
          </a:p>
          <a:p>
            <a:pPr marL="457200" lvl="1" indent="0">
              <a:spcBef>
                <a:spcPts val="0"/>
              </a:spcBef>
              <a:spcAft>
                <a:spcPts val="0"/>
              </a:spcAft>
            </a:pPr>
            <a:r>
              <a:rPr lang="hr-HR" dirty="0"/>
              <a:t>...</a:t>
            </a:r>
            <a:endParaRPr lang="hr-HR" dirty="0">
              <a:cs typeface="Arial"/>
            </a:endParaRPr>
          </a:p>
          <a:p>
            <a:pPr lvl="1">
              <a:spcBef>
                <a:spcPts val="0"/>
              </a:spcBef>
              <a:spcAft>
                <a:spcPts val="0"/>
              </a:spcAft>
              <a:buFont typeface="Arial" panose="020B0604020202020204" pitchFamily="34" charset="0"/>
              <a:buChar char="•"/>
            </a:pPr>
            <a:endParaRPr lang="hr-HR" dirty="0"/>
          </a:p>
          <a:p>
            <a:endParaRPr lang="en-US" dirty="0"/>
          </a:p>
        </p:txBody>
      </p:sp>
      <p:sp>
        <p:nvSpPr>
          <p:cNvPr id="3" name="Title 2"/>
          <p:cNvSpPr>
            <a:spLocks noGrp="1"/>
          </p:cNvSpPr>
          <p:nvPr>
            <p:ph type="title"/>
          </p:nvPr>
        </p:nvSpPr>
        <p:spPr/>
        <p:txBody>
          <a:bodyPr/>
          <a:lstStyle/>
          <a:p>
            <a:r>
              <a:rPr lang="hr-HR"/>
              <a:t>Structuring a JSON Schema</a:t>
            </a:r>
            <a:endParaRPr lang="en-US"/>
          </a:p>
        </p:txBody>
      </p:sp>
      <p:pic>
        <p:nvPicPr>
          <p:cNvPr id="6" name="Picture 6" descr="Timeline&#10;&#10;Description automatically generated">
            <a:extLst>
              <a:ext uri="{FF2B5EF4-FFF2-40B4-BE49-F238E27FC236}">
                <a16:creationId xmlns:a16="http://schemas.microsoft.com/office/drawing/2014/main" xmlns="" id="{4E8FF6B2-A851-4227-95CE-FC34830D3A90}"/>
              </a:ext>
            </a:extLst>
          </p:cNvPr>
          <p:cNvPicPr>
            <a:picLocks noChangeAspect="1"/>
          </p:cNvPicPr>
          <p:nvPr/>
        </p:nvPicPr>
        <p:blipFill>
          <a:blip r:embed="rId3"/>
          <a:stretch>
            <a:fillRect/>
          </a:stretch>
        </p:blipFill>
        <p:spPr>
          <a:xfrm>
            <a:off x="7673788" y="1276301"/>
            <a:ext cx="3299011" cy="4762598"/>
          </a:xfrm>
          <a:prstGeom prst="rect">
            <a:avLst/>
          </a:prstGeom>
        </p:spPr>
      </p:pic>
      <p:sp>
        <p:nvSpPr>
          <p:cNvPr id="8" name="Rectangle 7">
            <a:extLst>
              <a:ext uri="{FF2B5EF4-FFF2-40B4-BE49-F238E27FC236}">
                <a16:creationId xmlns:a16="http://schemas.microsoft.com/office/drawing/2014/main" xmlns="" id="{200BAF7D-6CF5-43D0-9229-43992C4B2D79}"/>
              </a:ext>
            </a:extLst>
          </p:cNvPr>
          <p:cNvSpPr/>
          <p:nvPr/>
        </p:nvSpPr>
        <p:spPr>
          <a:xfrm>
            <a:off x="7802815" y="3064755"/>
            <a:ext cx="3301785" cy="2974362"/>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xmlns="" id="{928BAAB1-2338-449A-8BC7-3A3F724AD03E}"/>
              </a:ext>
            </a:extLst>
          </p:cNvPr>
          <p:cNvSpPr txBox="1"/>
          <p:nvPr/>
        </p:nvSpPr>
        <p:spPr>
          <a:xfrm>
            <a:off x="8641876" y="693392"/>
            <a:ext cx="3057827" cy="544764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ea typeface="+mn-lt"/>
                <a:cs typeface="+mn-lt"/>
              </a:rPr>
              <a:t>"</a:t>
            </a:r>
            <a:r>
              <a:rPr lang="en-US" sz="1200" b="1" dirty="0" err="1">
                <a:ea typeface="+mn-lt"/>
                <a:cs typeface="+mn-lt"/>
              </a:rPr>
              <a:t>oneOf</a:t>
            </a:r>
            <a:r>
              <a:rPr lang="en-US" sz="1200" b="1" dirty="0">
                <a:ea typeface="+mn-lt"/>
                <a:cs typeface="+mn-lt"/>
              </a:rPr>
              <a:t>": [</a:t>
            </a:r>
            <a:endParaRPr lang="en-US" sz="1200" b="1" dirty="0">
              <a:cs typeface="Arial"/>
            </a:endParaRPr>
          </a:p>
          <a:p>
            <a:r>
              <a:rPr lang="en-US" sz="1200" b="1" dirty="0">
                <a:ea typeface="+mn-lt"/>
                <a:cs typeface="+mn-lt"/>
              </a:rPr>
              <a:t>    {</a:t>
            </a:r>
            <a:endParaRPr lang="en-US" sz="1200" b="1" dirty="0">
              <a:cs typeface="Arial"/>
            </a:endParaRPr>
          </a:p>
          <a:p>
            <a:r>
              <a:rPr lang="en-US" sz="1200" b="1" dirty="0">
                <a:ea typeface="+mn-lt"/>
                <a:cs typeface="+mn-lt"/>
              </a:rPr>
              <a:t>        "if": {</a:t>
            </a:r>
            <a:endParaRPr lang="en-US" sz="1200" b="1" dirty="0">
              <a:cs typeface="Arial"/>
            </a:endParaRPr>
          </a:p>
          <a:p>
            <a:r>
              <a:rPr lang="en-US" sz="1200" b="1" dirty="0">
                <a:ea typeface="+mn-lt"/>
                <a:cs typeface="+mn-lt"/>
              </a:rPr>
              <a:t>            "properties": {</a:t>
            </a:r>
          </a:p>
          <a:p>
            <a:r>
              <a:rPr lang="en-US" sz="1200" b="1" dirty="0">
                <a:ea typeface="+mn-lt"/>
                <a:cs typeface="+mn-lt"/>
              </a:rPr>
              <a:t>                "</a:t>
            </a:r>
            <a:r>
              <a:rPr lang="en-US" sz="1200" b="1" dirty="0" err="1">
                <a:ea typeface="+mn-lt"/>
                <a:cs typeface="+mn-lt"/>
              </a:rPr>
              <a:t>projectEndDate</a:t>
            </a:r>
            <a:r>
              <a:rPr lang="en-US" sz="1200" b="1" dirty="0">
                <a:ea typeface="+mn-lt"/>
                <a:cs typeface="+mn-lt"/>
              </a:rPr>
              <a:t>": {</a:t>
            </a:r>
            <a:endParaRPr lang="en-US" sz="1200" b="1" dirty="0">
              <a:cs typeface="Arial"/>
            </a:endParaRPr>
          </a:p>
          <a:p>
            <a:r>
              <a:rPr lang="en-US" sz="1200" b="1" dirty="0">
                <a:ea typeface="+mn-lt"/>
                <a:cs typeface="+mn-lt"/>
              </a:rPr>
              <a:t>                    "type": "string",</a:t>
            </a:r>
          </a:p>
          <a:p>
            <a:r>
              <a:rPr lang="en-US" sz="1200" b="1" dirty="0">
                <a:ea typeface="+mn-lt"/>
                <a:cs typeface="+mn-lt"/>
              </a:rPr>
              <a:t>                    "pattern": "^Unknown$"</a:t>
            </a:r>
            <a:endParaRPr lang="en-US" sz="1200" b="1" dirty="0">
              <a:cs typeface="Arial"/>
            </a:endParaRPr>
          </a:p>
          <a:p>
            <a:r>
              <a:rPr lang="en-US" sz="1200" b="1" dirty="0">
                <a:ea typeface="+mn-lt"/>
                <a:cs typeface="+mn-lt"/>
              </a:rPr>
              <a:t>                }</a:t>
            </a:r>
            <a:endParaRPr lang="en-US" sz="1200" b="1" dirty="0">
              <a:cs typeface="Arial"/>
            </a:endParaRPr>
          </a:p>
          <a:p>
            <a:r>
              <a:rPr lang="en-US" sz="1200" b="1" dirty="0">
                <a:ea typeface="+mn-lt"/>
                <a:cs typeface="+mn-lt"/>
              </a:rPr>
              <a:t>            }</a:t>
            </a:r>
            <a:endParaRPr lang="en-US" sz="1200" b="1" dirty="0">
              <a:cs typeface="Arial"/>
            </a:endParaRPr>
          </a:p>
          <a:p>
            <a:r>
              <a:rPr lang="en-US" sz="1200" b="1" dirty="0">
                <a:ea typeface="+mn-lt"/>
                <a:cs typeface="+mn-lt"/>
              </a:rPr>
              <a:t>        },</a:t>
            </a:r>
            <a:endParaRPr lang="en-US" sz="1200" b="1" dirty="0">
              <a:cs typeface="Arial"/>
            </a:endParaRPr>
          </a:p>
          <a:p>
            <a:r>
              <a:rPr lang="en-US" sz="1200" b="1" dirty="0">
                <a:ea typeface="+mn-lt"/>
                <a:cs typeface="+mn-lt"/>
              </a:rPr>
              <a:t>        "then": {</a:t>
            </a:r>
            <a:endParaRPr lang="en-US" sz="1200" b="1" dirty="0">
              <a:cs typeface="Arial"/>
            </a:endParaRPr>
          </a:p>
          <a:p>
            <a:r>
              <a:rPr lang="en-US" sz="1200" b="1" dirty="0">
                <a:ea typeface="+mn-lt"/>
                <a:cs typeface="+mn-lt"/>
              </a:rPr>
              <a:t>            "properties": {</a:t>
            </a:r>
            <a:endParaRPr lang="en-US" sz="1200" b="1" dirty="0">
              <a:cs typeface="Arial"/>
            </a:endParaRPr>
          </a:p>
          <a:p>
            <a:r>
              <a:rPr lang="en-US" sz="1200" b="1" dirty="0">
                <a:ea typeface="+mn-lt"/>
                <a:cs typeface="+mn-lt"/>
              </a:rPr>
              <a:t>                "</a:t>
            </a:r>
            <a:r>
              <a:rPr lang="en-US" sz="1200" b="1" dirty="0" err="1">
                <a:ea typeface="+mn-lt"/>
                <a:cs typeface="+mn-lt"/>
              </a:rPr>
              <a:t>projectDuration</a:t>
            </a:r>
            <a:r>
              <a:rPr lang="en-US" sz="1200" b="1" dirty="0">
                <a:ea typeface="+mn-lt"/>
                <a:cs typeface="+mn-lt"/>
              </a:rPr>
              <a:t>": {</a:t>
            </a:r>
            <a:endParaRPr lang="en-US" sz="1200" b="1" dirty="0">
              <a:cs typeface="Arial"/>
            </a:endParaRPr>
          </a:p>
          <a:p>
            <a:r>
              <a:rPr lang="en-US" sz="1200" b="1" dirty="0">
                <a:ea typeface="+mn-lt"/>
                <a:cs typeface="+mn-lt"/>
              </a:rPr>
              <a:t>                    "pattern": "^Unknown$"</a:t>
            </a:r>
            <a:endParaRPr lang="en-US" sz="1200" b="1" dirty="0">
              <a:cs typeface="Arial"/>
            </a:endParaRPr>
          </a:p>
          <a:p>
            <a:r>
              <a:rPr lang="en-US" sz="1200" b="1" dirty="0">
                <a:ea typeface="+mn-lt"/>
                <a:cs typeface="+mn-lt"/>
              </a:rPr>
              <a:t>                }</a:t>
            </a:r>
            <a:endParaRPr lang="en-US" sz="1200" b="1" dirty="0">
              <a:cs typeface="Arial"/>
            </a:endParaRPr>
          </a:p>
          <a:p>
            <a:r>
              <a:rPr lang="en-US" sz="1200" b="1" dirty="0">
                <a:ea typeface="+mn-lt"/>
                <a:cs typeface="+mn-lt"/>
              </a:rPr>
              <a:t>            }</a:t>
            </a:r>
            <a:endParaRPr lang="en-US" sz="1200" b="1" dirty="0">
              <a:cs typeface="Arial"/>
            </a:endParaRPr>
          </a:p>
          <a:p>
            <a:r>
              <a:rPr lang="en-US" sz="1200" b="1" dirty="0">
                <a:ea typeface="+mn-lt"/>
                <a:cs typeface="+mn-lt"/>
              </a:rPr>
              <a:t>        },</a:t>
            </a:r>
            <a:endParaRPr lang="en-US" sz="1200" b="1" dirty="0">
              <a:cs typeface="Arial"/>
            </a:endParaRPr>
          </a:p>
          <a:p>
            <a:r>
              <a:rPr lang="en-US" sz="1200" b="1" dirty="0">
                <a:ea typeface="+mn-lt"/>
                <a:cs typeface="+mn-lt"/>
              </a:rPr>
              <a:t>        "else": {</a:t>
            </a:r>
            <a:endParaRPr lang="en-US" sz="1200" b="1" dirty="0">
              <a:cs typeface="Arial"/>
            </a:endParaRPr>
          </a:p>
          <a:p>
            <a:r>
              <a:rPr lang="en-US" sz="1200" b="1" dirty="0">
                <a:ea typeface="+mn-lt"/>
                <a:cs typeface="+mn-lt"/>
              </a:rPr>
              <a:t>            "properties": {</a:t>
            </a:r>
            <a:endParaRPr lang="en-US" sz="1200" b="1" dirty="0">
              <a:cs typeface="Arial"/>
            </a:endParaRPr>
          </a:p>
          <a:p>
            <a:r>
              <a:rPr lang="en-US" sz="1200" b="1" dirty="0">
                <a:ea typeface="+mn-lt"/>
                <a:cs typeface="+mn-lt"/>
              </a:rPr>
              <a:t>                "</a:t>
            </a:r>
            <a:r>
              <a:rPr lang="en-US" sz="1200" b="1" dirty="0" err="1">
                <a:ea typeface="+mn-lt"/>
                <a:cs typeface="+mn-lt"/>
              </a:rPr>
              <a:t>projectEndDate</a:t>
            </a:r>
            <a:r>
              <a:rPr lang="en-US" sz="1200" b="1" dirty="0">
                <a:ea typeface="+mn-lt"/>
                <a:cs typeface="+mn-lt"/>
              </a:rPr>
              <a:t>": {</a:t>
            </a:r>
            <a:endParaRPr lang="en-US" sz="1200" b="1" dirty="0">
              <a:cs typeface="Arial"/>
            </a:endParaRPr>
          </a:p>
          <a:p>
            <a:r>
              <a:rPr lang="en-US" sz="1200" b="1" dirty="0">
                <a:ea typeface="+mn-lt"/>
                <a:cs typeface="+mn-lt"/>
              </a:rPr>
              <a:t>                    "format": "date-time"</a:t>
            </a:r>
            <a:endParaRPr lang="en-US" sz="1200" b="1" dirty="0">
              <a:cs typeface="Arial"/>
            </a:endParaRPr>
          </a:p>
          <a:p>
            <a:r>
              <a:rPr lang="en-US" sz="1200" b="1" dirty="0">
                <a:ea typeface="+mn-lt"/>
                <a:cs typeface="+mn-lt"/>
              </a:rPr>
              <a:t>                },</a:t>
            </a:r>
            <a:endParaRPr lang="en-US" sz="1200" b="1" dirty="0">
              <a:cs typeface="Arial"/>
            </a:endParaRPr>
          </a:p>
          <a:p>
            <a:r>
              <a:rPr lang="en-US" sz="1200" b="1" dirty="0">
                <a:ea typeface="+mn-lt"/>
                <a:cs typeface="+mn-lt"/>
              </a:rPr>
              <a:t>                "</a:t>
            </a:r>
            <a:r>
              <a:rPr lang="en-US" sz="1200" b="1" dirty="0" err="1">
                <a:ea typeface="+mn-lt"/>
                <a:cs typeface="+mn-lt"/>
              </a:rPr>
              <a:t>projectDuration</a:t>
            </a:r>
            <a:r>
              <a:rPr lang="en-US" sz="1200" b="1" dirty="0">
                <a:ea typeface="+mn-lt"/>
                <a:cs typeface="+mn-lt"/>
              </a:rPr>
              <a:t>": {</a:t>
            </a:r>
            <a:endParaRPr lang="en-US" sz="1200" b="1" dirty="0">
              <a:cs typeface="Arial"/>
            </a:endParaRPr>
          </a:p>
          <a:p>
            <a:r>
              <a:rPr lang="en-US" sz="1200" b="1" dirty="0">
                <a:ea typeface="+mn-lt"/>
                <a:cs typeface="+mn-lt"/>
              </a:rPr>
              <a:t>                    "format": "duration"</a:t>
            </a:r>
          </a:p>
          <a:p>
            <a:r>
              <a:rPr lang="en-US" sz="1200" b="1" dirty="0">
                <a:ea typeface="+mn-lt"/>
                <a:cs typeface="+mn-lt"/>
              </a:rPr>
              <a:t>                }</a:t>
            </a:r>
            <a:endParaRPr lang="en-US" sz="1200" b="1" dirty="0">
              <a:cs typeface="Arial"/>
            </a:endParaRPr>
          </a:p>
          <a:p>
            <a:r>
              <a:rPr lang="en-US" sz="1200" b="1" dirty="0">
                <a:ea typeface="+mn-lt"/>
                <a:cs typeface="+mn-lt"/>
              </a:rPr>
              <a:t>            }</a:t>
            </a:r>
            <a:endParaRPr lang="en-US" sz="1200" b="1" dirty="0">
              <a:cs typeface="Arial"/>
            </a:endParaRPr>
          </a:p>
          <a:p>
            <a:r>
              <a:rPr lang="en-US" sz="1200" b="1" dirty="0">
                <a:ea typeface="+mn-lt"/>
                <a:cs typeface="+mn-lt"/>
              </a:rPr>
              <a:t>        }</a:t>
            </a:r>
            <a:endParaRPr lang="en-US" sz="1200" b="1" dirty="0">
              <a:cs typeface="Arial"/>
            </a:endParaRPr>
          </a:p>
          <a:p>
            <a:r>
              <a:rPr lang="en-US" sz="1200" b="1" dirty="0">
                <a:ea typeface="+mn-lt"/>
                <a:cs typeface="+mn-lt"/>
              </a:rPr>
              <a:t>    }</a:t>
            </a:r>
            <a:endParaRPr lang="en-US" sz="1200" b="1" dirty="0">
              <a:cs typeface="Arial"/>
            </a:endParaRPr>
          </a:p>
          <a:p>
            <a:r>
              <a:rPr lang="en-US" sz="1200" b="1" dirty="0">
                <a:ea typeface="+mn-lt"/>
                <a:cs typeface="+mn-lt"/>
              </a:rPr>
              <a:t>]</a:t>
            </a:r>
          </a:p>
        </p:txBody>
      </p:sp>
    </p:spTree>
    <p:extLst>
      <p:ext uri="{BB962C8B-B14F-4D97-AF65-F5344CB8AC3E}">
        <p14:creationId xmlns:p14="http://schemas.microsoft.com/office/powerpoint/2010/main" val="200359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JRC palette 1">
      <a:dk1>
        <a:srgbClr val="4D4D4D"/>
      </a:dk1>
      <a:lt1>
        <a:srgbClr val="FFFFFF"/>
      </a:lt1>
      <a:dk2>
        <a:srgbClr val="034EA2"/>
      </a:dk2>
      <a:lt2>
        <a:srgbClr val="D3E8F9"/>
      </a:lt2>
      <a:accent1>
        <a:srgbClr val="6ACBF3"/>
      </a:accent1>
      <a:accent2>
        <a:srgbClr val="3E99DA"/>
      </a:accent2>
      <a:accent3>
        <a:srgbClr val="1EC08A"/>
      </a:accent3>
      <a:accent4>
        <a:srgbClr val="ED8D2F"/>
      </a:accent4>
      <a:accent5>
        <a:srgbClr val="F8CC29"/>
      </a:accent5>
      <a:accent6>
        <a:srgbClr val="E76C53"/>
      </a:accent6>
      <a:hlink>
        <a:srgbClr val="0563C1"/>
      </a:hlink>
      <a:folHlink>
        <a:srgbClr val="24337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285750" indent="-285750">
          <a:buClr>
            <a:schemeClr val="accent5"/>
          </a:buClr>
          <a:buFont typeface="Arial"/>
          <a:buChar char="•"/>
          <a:defRPr sz="2400" noProof="0" dirty="0" smtClean="0"/>
        </a:defPPr>
      </a:lstStyle>
    </a:txDef>
  </a:objectDefaults>
  <a:extraClrSchemeLst/>
  <a:extLst>
    <a:ext uri="{05A4C25C-085E-4340-85A3-A5531E510DB2}">
      <thm15:themeFamily xmlns:thm15="http://schemas.microsoft.com/office/thememl/2012/main" name="EC_Presentation.pptx" id="{DF0E4C23-23CF-4CA0-B78D-4EE4E4812529}" vid="{A275074F-6DFA-4FBF-AA5C-38C3649C39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7E4EC354ADFB40AC5D4FC129E379BA" ma:contentTypeVersion="9" ma:contentTypeDescription="Create a new document." ma:contentTypeScope="" ma:versionID="44cc6c484ebfc2f977932d4030c16abb">
  <xsd:schema xmlns:xsd="http://www.w3.org/2001/XMLSchema" xmlns:xs="http://www.w3.org/2001/XMLSchema" xmlns:p="http://schemas.microsoft.com/office/2006/metadata/properties" xmlns:ns2="541a8a8b-b856-4d35-a5c7-7f2c0ec3d499" targetNamespace="http://schemas.microsoft.com/office/2006/metadata/properties" ma:root="true" ma:fieldsID="03d63e173305a3eaabc6bff2ecc813f3" ns2:_="">
    <xsd:import namespace="541a8a8b-b856-4d35-a5c7-7f2c0ec3d49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1a8a8b-b856-4d35-a5c7-7f2c0ec3d4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AC70FA-8508-44F6-B5C9-9A61A0E552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1a8a8b-b856-4d35-a5c7-7f2c0ec3d4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31FAF5-3DA3-4813-BC49-84F051A9A61A}">
  <ds:schemaRefs>
    <ds:schemaRef ds:uri="http://schemas.microsoft.com/office/infopath/2007/PartnerControls"/>
    <ds:schemaRef ds:uri="http://purl.org/dc/terms/"/>
    <ds:schemaRef ds:uri="http://schemas.microsoft.com/office/2006/documentManagement/types"/>
    <ds:schemaRef ds:uri="http://purl.org/dc/dcmitype/"/>
    <ds:schemaRef ds:uri="http://schemas.openxmlformats.org/package/2006/metadata/core-properties"/>
    <ds:schemaRef ds:uri="541a8a8b-b856-4d35-a5c7-7f2c0ec3d499"/>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3AFA2C8F-759D-45FB-A4A8-F66E9DCD44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166</TotalTime>
  <Words>822</Words>
  <Application>Microsoft Office PowerPoint</Application>
  <PresentationFormat>Widescreen</PresentationFormat>
  <Paragraphs>296</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Arial,Sans-Serif</vt:lpstr>
      <vt:lpstr>Calibri</vt:lpstr>
      <vt:lpstr>Wingdings</vt:lpstr>
      <vt:lpstr>Office Theme</vt:lpstr>
      <vt:lpstr>PPSR – transformation from XLSX to JSON incl. Schema</vt:lpstr>
      <vt:lpstr>From GitHUB PPSR model, creating a XLSX file…</vt:lpstr>
      <vt:lpstr>Pentaho Data Integration PDI (Spoon)</vt:lpstr>
      <vt:lpstr>Pentaho DI workspace (JSON Schema)</vt:lpstr>
      <vt:lpstr>Structuring a JSON Schema</vt:lpstr>
      <vt:lpstr>Structuring a JSON Schema</vt:lpstr>
      <vt:lpstr>Structuring a JSON Schema</vt:lpstr>
      <vt:lpstr>Structuring a JSON Schema</vt:lpstr>
      <vt:lpstr>Structuring a JSON Schema</vt:lpstr>
      <vt:lpstr>Example of JSON Data for CS Inventory Pentaho DI workspace (JSON data)</vt:lpstr>
      <vt:lpstr>Example of JSON Data for CS Inventory</vt:lpstr>
      <vt:lpstr>Example of JSON Data for CS Inventory</vt:lpstr>
      <vt:lpstr>Example of JSON Data for CS Inventory</vt:lpstr>
      <vt:lpstr>JSON Schema Validator</vt:lpstr>
      <vt:lpstr>JSON Schema Validator</vt:lpstr>
      <vt:lpstr>Keep in touch</vt:lpstr>
      <vt:lpstr>Thank you</vt:lpstr>
    </vt:vector>
  </TitlesOfParts>
  <Company>European Commission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Yvonne (COMM)</dc:creator>
  <cp:lastModifiedBy>Sven Schade</cp:lastModifiedBy>
  <cp:revision>168</cp:revision>
  <dcterms:created xsi:type="dcterms:W3CDTF">2019-08-09T12:06:42Z</dcterms:created>
  <dcterms:modified xsi:type="dcterms:W3CDTF">2020-12-19T16:01:58Z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pdateToken">
    <vt:lpwstr>10</vt:lpwstr>
  </property>
  <property fmtid="{D5CDD505-2E9C-101B-9397-08002B2CF9AE}" pid="3" name="Offisync_ServerID">
    <vt:lpwstr>0d3b22a6-6203-4efc-8e8e-b5279256493b</vt:lpwstr>
  </property>
  <property fmtid="{D5CDD505-2E9C-101B-9397-08002B2CF9AE}" pid="4" name="Offisync_ProviderInitializationData">
    <vt:lpwstr>https://webgate.ec.europa.eu/connected</vt:lpwstr>
  </property>
  <property fmtid="{D5CDD505-2E9C-101B-9397-08002B2CF9AE}" pid="5" name="Jive_LatestUserAccountName">
    <vt:lpwstr>tsinchr</vt:lpwstr>
  </property>
  <property fmtid="{D5CDD505-2E9C-101B-9397-08002B2CF9AE}" pid="6" name="Offisync_UniqueId">
    <vt:lpwstr>216256</vt:lpwstr>
  </property>
  <property fmtid="{D5CDD505-2E9C-101B-9397-08002B2CF9AE}" pid="7" name="Jive_VersionGuid">
    <vt:lpwstr>adc8b34d-95c8-427f-88c3-6002d0297c6e</vt:lpwstr>
  </property>
  <property fmtid="{D5CDD505-2E9C-101B-9397-08002B2CF9AE}" pid="8" name="ContentTypeId">
    <vt:lpwstr>0x010100087E4EC354ADFB40AC5D4FC129E379BA</vt:lpwstr>
  </property>
</Properties>
</file>