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4" r:id="rId3"/>
    <p:sldId id="263" r:id="rId4"/>
    <p:sldId id="259" r:id="rId5"/>
    <p:sldId id="257" r:id="rId6"/>
    <p:sldId id="261" r:id="rId7"/>
    <p:sldId id="260" r:id="rId8"/>
    <p:sldId id="262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6" r:id="rId18"/>
    <p:sldId id="275" r:id="rId19"/>
    <p:sldId id="277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2"/>
  </p:normalViewPr>
  <p:slideViewPr>
    <p:cSldViewPr snapToGrid="0">
      <p:cViewPr varScale="1">
        <p:scale>
          <a:sx n="93" d="100"/>
          <a:sy n="93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2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1CC9D-9668-3E9D-664E-D5D5CDDF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dirty="0"/>
              <a:t>프로그래밍으로 일기도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E0ADC9-E661-6189-C3C1-49E807CE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20106</a:t>
            </a:r>
            <a:r>
              <a:rPr kumimoji="1" lang="ko-KR" altLang="en-US" dirty="0"/>
              <a:t>김민규</a:t>
            </a:r>
          </a:p>
        </p:txBody>
      </p:sp>
      <p:pic>
        <p:nvPicPr>
          <p:cNvPr id="4" name="Picture 3" descr="다채로운 기하학적 모양의 모자이크">
            <a:extLst>
              <a:ext uri="{FF2B5EF4-FFF2-40B4-BE49-F238E27FC236}">
                <a16:creationId xmlns:a16="http://schemas.microsoft.com/office/drawing/2014/main" id="{7C2FF781-90CA-3247-E41F-C5A5D372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8" r="41450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5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36F08D9-F155-9EF6-6DA1-B06C8ED0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ko-KR" alt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필요한 데이터만 추출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0FC433-B253-F035-0255-D7BACC12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74" y="551062"/>
            <a:ext cx="3702313" cy="376825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10EE5C26-82CB-F1FD-38E4-5CF4EF51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09" y="1266451"/>
            <a:ext cx="5044590" cy="23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C8305B9-A200-6D87-AABC-014961EF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ko-KR" sz="4400" i="1" cap="all"/>
              <a:t>16</a:t>
            </a:r>
            <a:r>
              <a:rPr kumimoji="1" lang="ko-KR" altLang="en-US" sz="4400" i="1" cap="all"/>
              <a:t>방위가 무엇일까</a:t>
            </a:r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A9980F-011B-E4EB-6F57-855B3475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58" y="528860"/>
            <a:ext cx="5854284" cy="57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A12C6-F237-2743-9CDD-13938E27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국내식</a:t>
            </a:r>
            <a:r>
              <a:rPr kumimoji="1" lang="ko-KR" altLang="en-US" dirty="0"/>
              <a:t> 일기코드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BC402-84F8-F2B6-B27C-724F99D7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문자열 </a:t>
            </a:r>
            <a:r>
              <a:rPr kumimoji="1" lang="en-US" altLang="ko-KR" dirty="0"/>
              <a:t>22</a:t>
            </a:r>
            <a:r>
              <a:rPr kumimoji="1" lang="ko-KR" altLang="en-US" dirty="0" err="1"/>
              <a:t>개라길래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뭔지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햇갈려서</a:t>
            </a:r>
            <a:r>
              <a:rPr kumimoji="1" lang="ko-KR" altLang="en-US" dirty="0"/>
              <a:t> 모든 날짜를</a:t>
            </a:r>
            <a:endParaRPr kumimoji="1" lang="en-US" altLang="ko-KR" dirty="0"/>
          </a:p>
          <a:p>
            <a:r>
              <a:rPr kumimoji="1" lang="ko-KR" altLang="en-US" dirty="0"/>
              <a:t>뽑아보니 특정날짜마다 숫자코드가 나옴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라는건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아무일도</a:t>
            </a:r>
            <a:r>
              <a:rPr kumimoji="1" lang="ko-KR" altLang="en-US" dirty="0"/>
              <a:t> 없다는 추리 가능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B5E6F-2F88-572A-889D-42EB66D3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26" y="1836049"/>
            <a:ext cx="1907347" cy="43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12DDE1-DAE7-F9CD-F8C5-0825C3675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3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DD14D1-009E-241D-9560-8FB68403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4" y="0"/>
            <a:ext cx="7551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790C513-E268-3AAE-E727-589EBB40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kumimoji="1" lang="en-US" altLang="ko-KR" sz="3100" i="1" cap="all"/>
              <a:t>Processing</a:t>
            </a:r>
            <a:r>
              <a:rPr kumimoji="1" lang="ko-KR" altLang="en-US" sz="3100" i="1" cap="all"/>
              <a:t>을 활용하여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0CAA-4F21-9843-3218-67B305C9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368" y="4386729"/>
            <a:ext cx="3252110" cy="11355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kumimoji="1" lang="ko-KR" altLang="en-US" sz="1600" b="1" cap="all" spc="300"/>
              <a:t>프로세씽은</a:t>
            </a:r>
            <a:r>
              <a:rPr kumimoji="1" lang="en-US" altLang="ko-KR" sz="1600" b="1" cap="all" spc="300"/>
              <a:t> </a:t>
            </a:r>
            <a:r>
              <a:rPr kumimoji="1" lang="ko-KR" altLang="en-US" sz="1600" b="1" cap="all" spc="300"/>
              <a:t>코드로 그림을 그리는걸</a:t>
            </a:r>
            <a:r>
              <a:rPr kumimoji="1" lang="en-US" altLang="ko-KR" sz="1600" b="1" cap="all" spc="300"/>
              <a:t> </a:t>
            </a:r>
            <a:r>
              <a:rPr kumimoji="1" lang="ko-KR" altLang="en-US" sz="1600" b="1" cap="all" spc="300"/>
              <a:t>쉽게 도와줄 수 있는 도구이다</a:t>
            </a:r>
            <a:endParaRPr kumimoji="1" lang="en-US" altLang="ko-KR" sz="1600" b="1" cap="all" spc="3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AA27DD2-AD9C-06A7-6864-C9CDAE2F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0" y="528860"/>
            <a:ext cx="5795740" cy="57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7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4B12A6-9226-B942-613F-DCE44DCD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0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7DF42D-E181-2C84-FAF5-34A1876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880" y="3025587"/>
            <a:ext cx="3153720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kumimoji="1" lang="ko-KR" altLang="en-US"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표시에 알맞게 파싱하기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823869-6A07-4E68-A8A4-518317FD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ko-KR" altLang="en-US" dirty="0"/>
              <a:t>풍속 막대 그리기</a:t>
            </a:r>
            <a:endParaRPr kumimoji="1"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F940961-C254-AF91-AC56-B23F1A39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09646"/>
            <a:ext cx="5270053" cy="343870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D570C6-6EA2-74AE-B3CB-DCA4BA36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ko-KR" altLang="en-US" dirty="0"/>
              <a:t>긴 선은 </a:t>
            </a:r>
            <a:r>
              <a:rPr lang="en-US" altLang="ko-KR" dirty="0"/>
              <a:t>5</a:t>
            </a:r>
            <a:r>
              <a:rPr lang="ko-KR" altLang="en-US" dirty="0" err="1"/>
              <a:t>를</a:t>
            </a:r>
            <a:endParaRPr lang="en-US" altLang="ko-KR" dirty="0"/>
          </a:p>
          <a:p>
            <a:r>
              <a:rPr lang="ko-KR" altLang="en-US" dirty="0"/>
              <a:t>작은 선은 </a:t>
            </a:r>
            <a:r>
              <a:rPr lang="en-US" altLang="ko-KR" dirty="0"/>
              <a:t>2</a:t>
            </a:r>
            <a:r>
              <a:rPr lang="ko-KR" altLang="en-US" dirty="0" err="1"/>
              <a:t>를</a:t>
            </a:r>
            <a:r>
              <a:rPr lang="ko-KR" altLang="en-US" dirty="0"/>
              <a:t>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86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7D7A21-504C-BDB9-5FB7-3CB8994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4400" i="1" cap="all"/>
              <a:t>나머지 정보들 그리기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2CFFBD5-A399-513B-BB94-59F37053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74" y="533400"/>
            <a:ext cx="3286505" cy="5791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5BDCD8-665D-DFAD-9EA5-D1210C157FF0}"/>
              </a:ext>
            </a:extLst>
          </p:cNvPr>
          <p:cNvSpPr txBox="1"/>
          <p:nvPr/>
        </p:nvSpPr>
        <p:spPr>
          <a:xfrm>
            <a:off x="7218706" y="2211069"/>
            <a:ext cx="4439894" cy="411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tx2"/>
                </a:solidFill>
              </a:rPr>
              <a:t>원래는 운량과 일기를 각각 맞는 도형으로 만들어야하지만</a:t>
            </a:r>
            <a:endParaRPr kumimoji="1" lang="en-US" altLang="ko-KR">
              <a:solidFill>
                <a:schemeClr val="tx2"/>
              </a:solidFill>
            </a:endParaRPr>
          </a:p>
          <a:p>
            <a:pPr indent="-228600" latinLnBrk="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tx2"/>
                </a:solidFill>
              </a:rPr>
              <a:t>그럴 시간이 없어서 그냥 대충 표시</a:t>
            </a:r>
            <a:r>
              <a:rPr kumimoji="1" lang="en-US" altLang="ko-KR">
                <a:solidFill>
                  <a:schemeClr val="tx2"/>
                </a:solidFill>
              </a:rPr>
              <a:t>.</a:t>
            </a:r>
          </a:p>
          <a:p>
            <a:pPr indent="-228600" latinLnBrk="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chemeClr val="tx2"/>
                </a:solidFill>
              </a:rPr>
              <a:t>기압이랑 이슬점 등등 텍스트로 표시한다</a:t>
            </a:r>
          </a:p>
        </p:txBody>
      </p:sp>
    </p:spTree>
    <p:extLst>
      <p:ext uri="{BB962C8B-B14F-4D97-AF65-F5344CB8AC3E}">
        <p14:creationId xmlns:p14="http://schemas.microsoft.com/office/powerpoint/2010/main" val="65442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CC4CA8-6F79-297B-D8C7-3D8635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결과물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3D8D62-8886-4115-95E4-AD7E99B9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0611"/>
            <a:ext cx="5270053" cy="557677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00C277-4354-E590-BD79-A96DEE12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ko-KR" altLang="en-US" dirty="0"/>
              <a:t>기압과 온도 이슬점 풍향 풍속 구름 날씨정보들을 모두 </a:t>
            </a:r>
            <a:r>
              <a:rPr lang="ko-KR" altLang="en-US" dirty="0" err="1"/>
              <a:t>담고있는</a:t>
            </a:r>
            <a:r>
              <a:rPr lang="ko-KR" altLang="en-US" dirty="0"/>
              <a:t> 일기도를 완성</a:t>
            </a:r>
            <a:endParaRPr lang="en-US" altLang="ko-KR" dirty="0"/>
          </a:p>
          <a:p>
            <a:r>
              <a:rPr lang="en-US" altLang="ko-KR" dirty="0"/>
              <a:t>05</a:t>
            </a:r>
            <a:r>
              <a:rPr lang="ko-KR" altLang="en-US" dirty="0"/>
              <a:t>같이 집적 도형으로 </a:t>
            </a:r>
            <a:r>
              <a:rPr lang="ko-KR" altLang="en-US" dirty="0" err="1"/>
              <a:t>나타내야하는것은</a:t>
            </a:r>
            <a:r>
              <a:rPr lang="ko-KR" altLang="en-US" dirty="0"/>
              <a:t> 표현을 하지 않았다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4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7B55-410A-DC24-0EB0-2AE1D4FE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D6165-054D-2DD4-E0FB-77BE9A85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내 관심분야는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컴퓨터 공학분야 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기상청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프로그래밍으로 일기도를 그려보도록 하자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01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7BA43E-8875-3EF4-18E7-BE7EAB0F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ko-KR" altLang="en-US" sz="6600" i="1" cap="all"/>
              <a:t>감사합니다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063A-B97E-2C43-2E6B-FF4623DB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13B99-A420-8231-D8BE-D60BB347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일기도에 뭐가 필요한지 알아보기</a:t>
            </a:r>
            <a:endParaRPr kumimoji="1" lang="en-US" altLang="ko-KR" dirty="0"/>
          </a:p>
          <a:p>
            <a:r>
              <a:rPr kumimoji="1" lang="ko-KR" altLang="en-US" dirty="0"/>
              <a:t>기상청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가 무엇인가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기상청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로 정보 가져오기</a:t>
            </a:r>
            <a:endParaRPr kumimoji="1" lang="en-US" altLang="ko-KR" dirty="0"/>
          </a:p>
          <a:p>
            <a:r>
              <a:rPr kumimoji="1" lang="ko-KR" altLang="en-US" dirty="0"/>
              <a:t>가져온 정보를 분석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38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47CB09-0ABB-C63D-2DD9-BA389347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ko-KR" altLang="en-US" dirty="0"/>
              <a:t>일기도에 필요한 것</a:t>
            </a:r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FF96F-96B2-606A-D03F-EA66D0F2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79080"/>
            <a:ext cx="5270053" cy="389983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186FD-2B0A-B548-CF1B-EDD58786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기온</a:t>
            </a:r>
            <a:endParaRPr kumimoji="1" lang="en-US" altLang="ko-KR" dirty="0"/>
          </a:p>
          <a:p>
            <a:r>
              <a:rPr kumimoji="1" lang="ko-KR" altLang="en-US" dirty="0"/>
              <a:t>풍속</a:t>
            </a:r>
            <a:endParaRPr kumimoji="1" lang="en-US" altLang="ko-KR" dirty="0"/>
          </a:p>
          <a:p>
            <a:r>
              <a:rPr kumimoji="1" lang="ko-KR" altLang="en-US" dirty="0"/>
              <a:t>풍향</a:t>
            </a:r>
            <a:endParaRPr kumimoji="1" lang="en-US" altLang="ko-KR" dirty="0"/>
          </a:p>
          <a:p>
            <a:r>
              <a:rPr kumimoji="1" lang="ko-KR" altLang="en-US" dirty="0"/>
              <a:t>기압</a:t>
            </a:r>
            <a:endParaRPr kumimoji="1" lang="en-US" altLang="ko-KR" dirty="0"/>
          </a:p>
          <a:p>
            <a:r>
              <a:rPr kumimoji="1" lang="ko-KR" altLang="en-US" dirty="0"/>
              <a:t>운량</a:t>
            </a:r>
            <a:endParaRPr kumimoji="1" lang="en-US" altLang="ko-KR" dirty="0"/>
          </a:p>
          <a:p>
            <a:r>
              <a:rPr kumimoji="1" lang="ko-KR" altLang="en-US" dirty="0"/>
              <a:t>이슬점</a:t>
            </a:r>
            <a:endParaRPr kumimoji="1" lang="en-US" altLang="ko-KR" dirty="0"/>
          </a:p>
          <a:p>
            <a:r>
              <a:rPr kumimoji="1" lang="ko-KR" altLang="en-US" dirty="0"/>
              <a:t>일기</a:t>
            </a:r>
          </a:p>
        </p:txBody>
      </p:sp>
    </p:spTree>
    <p:extLst>
      <p:ext uri="{BB962C8B-B14F-4D97-AF65-F5344CB8AC3E}">
        <p14:creationId xmlns:p14="http://schemas.microsoft.com/office/powerpoint/2010/main" val="118716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E47AF-900D-9284-B4C0-DD7ACA13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기상청</a:t>
            </a:r>
            <a:r>
              <a:rPr kumimoji="1" lang="en-US" altLang="ko-KR" dirty="0"/>
              <a:t> API</a:t>
            </a:r>
            <a:r>
              <a:rPr kumimoji="1" lang="ko-KR" altLang="en-US" dirty="0"/>
              <a:t>로 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7655C-AE8B-9D8B-2831-E640320F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풍향 풍속 알아오는 </a:t>
            </a:r>
            <a:r>
              <a:rPr kumimoji="1" lang="en-US" altLang="ko-KR" dirty="0"/>
              <a:t>API</a:t>
            </a:r>
            <a:endParaRPr kumimoji="1" lang="ko-KR" altLang="en-US" dirty="0"/>
          </a:p>
        </p:txBody>
      </p:sp>
      <p:pic>
        <p:nvPicPr>
          <p:cNvPr id="5" name="그림 4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A444D579-A767-5478-11CE-378A8226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01390"/>
            <a:ext cx="8310438" cy="40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29BDA-534E-A14C-1660-51AFEFA7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보내야하는 인자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A364CB-B588-E7DB-CA2C-AC4EB4070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59311"/>
            <a:ext cx="9906000" cy="23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C67A0-4DA4-078A-4A81-A536AEA9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kumimoji="1" lang="ko-KR" altLang="en-US" sz="2000"/>
              <a:t>기상청 </a:t>
            </a:r>
            <a:r>
              <a:rPr kumimoji="1" lang="en-US" altLang="ko-KR" sz="2000"/>
              <a:t>API</a:t>
            </a:r>
            <a:r>
              <a:rPr kumimoji="1" lang="ko-KR" altLang="en-US" sz="2000"/>
              <a:t>로 정보 가져오기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56295DE-787D-2602-1C4C-4BC170CD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86" y="1365730"/>
            <a:ext cx="5805267" cy="631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50766E-0D28-E881-14ED-FF4F4665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86" y="2050292"/>
            <a:ext cx="5193147" cy="4936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CD7A8-F003-A54B-02FF-03C8E783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69" y="2543937"/>
            <a:ext cx="5114164" cy="6318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35DDD-D248-FDDC-EEE1-D79040E70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586" y="3091434"/>
            <a:ext cx="5706538" cy="513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7D81ED-08E0-D93D-B015-885FAEF0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4552" y="4258871"/>
            <a:ext cx="5765775" cy="5528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71BA4E-CB36-1DA8-E95C-8BD84F91A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569" y="4923686"/>
            <a:ext cx="7345440" cy="5331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C124A-9918-5077-65CE-F84A97163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1516" y="3683737"/>
            <a:ext cx="5256677" cy="5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2925-88D2-B186-8AD8-52F506A7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실제 호출 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03B852-F0DC-FEED-2040-B9BEE1F8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54" y="2822881"/>
            <a:ext cx="11630892" cy="2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0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ECCBB-B508-89A6-99EE-9A314FC0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파일 다운로드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D2DAD1-748E-AE89-69D7-5E9FD32AD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35" y="2351391"/>
            <a:ext cx="9943929" cy="3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0786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170</Words>
  <Application>Microsoft Macintosh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Microsoft GothicNeo</vt:lpstr>
      <vt:lpstr>Microsoft GothicNeo Light</vt:lpstr>
      <vt:lpstr>Arial</vt:lpstr>
      <vt:lpstr>AngleLinesVTI</vt:lpstr>
      <vt:lpstr>프로그래밍으로 일기도 만들기</vt:lpstr>
      <vt:lpstr>개요</vt:lpstr>
      <vt:lpstr>목차</vt:lpstr>
      <vt:lpstr>일기도에 필요한 것</vt:lpstr>
      <vt:lpstr>기상청 API로 정보 가져오기</vt:lpstr>
      <vt:lpstr>보내야하는 인자</vt:lpstr>
      <vt:lpstr>기상청 API로 정보 가져오기</vt:lpstr>
      <vt:lpstr>실제 호출 결과</vt:lpstr>
      <vt:lpstr>파일 다운로드</vt:lpstr>
      <vt:lpstr>필요한 데이터만 추출</vt:lpstr>
      <vt:lpstr>16방위가 무엇일까</vt:lpstr>
      <vt:lpstr>국내식 일기코드</vt:lpstr>
      <vt:lpstr>PowerPoint 프레젠테이션</vt:lpstr>
      <vt:lpstr>PowerPoint 프레젠테이션</vt:lpstr>
      <vt:lpstr>Processing을 활용하여 그리기</vt:lpstr>
      <vt:lpstr>표시에 알맞게 파싱하기</vt:lpstr>
      <vt:lpstr>풍속 막대 그리기</vt:lpstr>
      <vt:lpstr>나머지 정보들 그리기</vt:lpstr>
      <vt:lpstr>결과물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프로그래밍으로 일기도 만들기</dc:title>
  <dc:creator>김민규</dc:creator>
  <cp:lastModifiedBy>김민규</cp:lastModifiedBy>
  <cp:revision>7</cp:revision>
  <dcterms:created xsi:type="dcterms:W3CDTF">2024-06-14T02:56:05Z</dcterms:created>
  <dcterms:modified xsi:type="dcterms:W3CDTF">2024-06-16T15:02:40Z</dcterms:modified>
</cp:coreProperties>
</file>