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0" r:id="rId8"/>
    <p:sldId id="261" r:id="rId9"/>
    <p:sldId id="268" r:id="rId10"/>
    <p:sldId id="269" r:id="rId11"/>
    <p:sldId id="262" r:id="rId12"/>
    <p:sldId id="263" r:id="rId13"/>
    <p:sldId id="264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1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5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494B-338E-4658-BEDB-E3578488B781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35D6-21B7-4388-86D4-1A0A9D85D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47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 Desktop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어렵지 않아요 겁내지 마요 정말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안어려우니까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도망가지마요</a:t>
            </a:r>
          </a:p>
        </p:txBody>
      </p:sp>
    </p:spTree>
    <p:extLst>
      <p:ext uri="{BB962C8B-B14F-4D97-AF65-F5344CB8AC3E}">
        <p14:creationId xmlns:p14="http://schemas.microsoft.com/office/powerpoint/2010/main" val="82891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씁니까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521"/>
            <a:ext cx="10515600" cy="4729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원하시는 것을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 이내에 그려주세요</a:t>
            </a:r>
          </a:p>
        </p:txBody>
      </p:sp>
    </p:spTree>
    <p:extLst>
      <p:ext uri="{BB962C8B-B14F-4D97-AF65-F5344CB8AC3E}">
        <p14:creationId xmlns:p14="http://schemas.microsoft.com/office/powerpoint/2010/main" val="231342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씁니까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521"/>
            <a:ext cx="10515600" cy="4729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나뭇가지</a:t>
            </a:r>
          </a:p>
        </p:txBody>
      </p:sp>
    </p:spTree>
    <p:extLst>
      <p:ext uri="{BB962C8B-B14F-4D97-AF65-F5344CB8AC3E}">
        <p14:creationId xmlns:p14="http://schemas.microsoft.com/office/powerpoint/2010/main" val="89277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씁니까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521"/>
            <a:ext cx="10515600" cy="4729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5.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 다 끝냈어요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30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씁니까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521"/>
            <a:ext cx="10515600" cy="4729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6.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25572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Q&amp;A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지금 말고도 궁금하신 점 이 시간에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가능시간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00:00 ~ 24:00)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연락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주십쇼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0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이렇게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작업해주십쇼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정말 쉬웠다 진짜 쉬웠다</a:t>
            </a:r>
          </a:p>
        </p:txBody>
      </p:sp>
    </p:spTree>
    <p:extLst>
      <p:ext uri="{BB962C8B-B14F-4D97-AF65-F5344CB8AC3E}">
        <p14:creationId xmlns:p14="http://schemas.microsoft.com/office/powerpoint/2010/main" val="254835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안 어렵습니다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정말 어렵지 않습니다</a:t>
            </a:r>
          </a:p>
        </p:txBody>
      </p:sp>
    </p:spTree>
    <p:extLst>
      <p:ext uri="{BB962C8B-B14F-4D97-AF65-F5344CB8AC3E}">
        <p14:creationId xmlns:p14="http://schemas.microsoft.com/office/powerpoint/2010/main" val="315271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 Desktop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무엇인가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빠른 협업과 원활한 작업 진행을 위해서 우리는 배웁니다 이것을</a:t>
            </a:r>
          </a:p>
        </p:txBody>
      </p:sp>
      <p:pic>
        <p:nvPicPr>
          <p:cNvPr id="5" name="그림 4" descr="흐린, 오렌지, 앉아있는, 평면이(가) 표시된 사진&#10;&#10;자동 생성된 설명">
            <a:extLst>
              <a:ext uri="{FF2B5EF4-FFF2-40B4-BE49-F238E27FC236}">
                <a16:creationId xmlns:a16="http://schemas.microsoft.com/office/drawing/2014/main" id="{C2B0EEF6-13BD-4A45-9830-58F027410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80" y="2574379"/>
            <a:ext cx="5912840" cy="34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7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 Desktop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무엇인가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4711"/>
            <a:ext cx="10515600" cy="10685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주요 기능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백업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버전 관리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 전달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 Desktop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무엇인가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4711"/>
            <a:ext cx="10515600" cy="10685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주요 기능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백업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버전 관리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 전달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28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씁니까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521"/>
            <a:ext cx="10515600" cy="4729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60731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씁니까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521"/>
            <a:ext cx="10515600" cy="4729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89131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씁니까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521"/>
            <a:ext cx="10515600" cy="4729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올리기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없애기</a:t>
            </a:r>
          </a:p>
        </p:txBody>
      </p:sp>
    </p:spTree>
    <p:extLst>
      <p:ext uri="{BB962C8B-B14F-4D97-AF65-F5344CB8AC3E}">
        <p14:creationId xmlns:p14="http://schemas.microsoft.com/office/powerpoint/2010/main" val="124275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B56CF-AB89-41E3-B8CA-76F5647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씁니까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0EF6E-7611-4C9B-8E81-4DC8D4D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521"/>
            <a:ext cx="10515600" cy="4729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지금 다들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그림판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켜주세요</a:t>
            </a:r>
          </a:p>
        </p:txBody>
      </p:sp>
    </p:spTree>
    <p:extLst>
      <p:ext uri="{BB962C8B-B14F-4D97-AF65-F5344CB8AC3E}">
        <p14:creationId xmlns:p14="http://schemas.microsoft.com/office/powerpoint/2010/main" val="142108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137</Words>
  <Application>Microsoft Office PowerPoint</Application>
  <PresentationFormat>와이드스크린</PresentationFormat>
  <Paragraphs>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메이플스토리</vt:lpstr>
      <vt:lpstr>Arial</vt:lpstr>
      <vt:lpstr>Calibri</vt:lpstr>
      <vt:lpstr>Calibri Light</vt:lpstr>
      <vt:lpstr>Office Theme</vt:lpstr>
      <vt:lpstr>GitHub Desktop</vt:lpstr>
      <vt:lpstr>안 어렵습니다</vt:lpstr>
      <vt:lpstr>GitHub Desktop이 무엇인가?</vt:lpstr>
      <vt:lpstr>GitHub Desktop이 무엇인가?</vt:lpstr>
      <vt:lpstr>GitHub Desktop이 무엇인가?</vt:lpstr>
      <vt:lpstr>어떻게 씁니까?</vt:lpstr>
      <vt:lpstr>어떻게 씁니까?</vt:lpstr>
      <vt:lpstr>어떻게 씁니까?</vt:lpstr>
      <vt:lpstr>어떻게 씁니까?</vt:lpstr>
      <vt:lpstr>어떻게 씁니까?</vt:lpstr>
      <vt:lpstr>어떻게 씁니까?</vt:lpstr>
      <vt:lpstr>어떻게 씁니까?</vt:lpstr>
      <vt:lpstr>어떻게 씁니까?</vt:lpstr>
      <vt:lpstr>Q&amp;A</vt:lpstr>
      <vt:lpstr>이렇게 작업해주십쇼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Desktop</dc:title>
  <dc:creator>김효장</dc:creator>
  <cp:lastModifiedBy>김효장</cp:lastModifiedBy>
  <cp:revision>4</cp:revision>
  <dcterms:created xsi:type="dcterms:W3CDTF">2020-10-02T12:17:37Z</dcterms:created>
  <dcterms:modified xsi:type="dcterms:W3CDTF">2020-10-02T12:43:06Z</dcterms:modified>
</cp:coreProperties>
</file>