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0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6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4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9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9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0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4D078-36C0-4055-AC45-A013A6CFD193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5B08-724A-4B55-A739-E8DB9E7B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4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2A6E92A0-7542-48CB-8F76-422C82F75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4" r="-1" b="836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3B0E41-0BA6-4C9E-97E7-3F0EDE8F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6180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Random Skill</a:t>
            </a:r>
            <a:b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Monster Battle</a:t>
            </a:r>
            <a:endParaRPr lang="ko-KR" altLang="en-US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209E88-F53A-444D-9BD3-655BEEF30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L.A.B.S </a:t>
            </a:r>
            <a:r>
              <a:rPr lang="ko-KR" altLang="en-US" sz="20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동아리 프로젝트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53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892" y="1688763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래퍼런스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2C1547F-AD2B-4D3A-9B76-62CC8B51B97A}"/>
              </a:ext>
            </a:extLst>
          </p:cNvPr>
          <p:cNvSpPr txBox="1">
            <a:spLocks/>
          </p:cNvSpPr>
          <p:nvPr/>
        </p:nvSpPr>
        <p:spPr>
          <a:xfrm>
            <a:off x="442095" y="2181264"/>
            <a:ext cx="5102361" cy="12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가디언 테일즈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혼합된 캐주얼한 게임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D80DE2B3-A9CE-4A55-842A-A9ACF79D3F37}"/>
              </a:ext>
            </a:extLst>
          </p:cNvPr>
          <p:cNvSpPr txBox="1">
            <a:spLocks/>
          </p:cNvSpPr>
          <p:nvPr/>
        </p:nvSpPr>
        <p:spPr>
          <a:xfrm>
            <a:off x="6647540" y="2168044"/>
            <a:ext cx="5102361" cy="12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Surviv.io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캐주얼한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배틀로얄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 descr="장난감, 테이블, 방이(가) 표시된 사진&#10;&#10;자동 생성된 설명">
            <a:extLst>
              <a:ext uri="{FF2B5EF4-FFF2-40B4-BE49-F238E27FC236}">
                <a16:creationId xmlns:a16="http://schemas.microsoft.com/office/drawing/2014/main" id="{9FD0320C-9024-49E3-A48A-EEB98101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7" y="3568803"/>
            <a:ext cx="4413935" cy="22992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9E02D0-866F-4A97-8D69-C2B01CB8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68" y="3568803"/>
            <a:ext cx="4105332" cy="22989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5001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측정기이(가) 표시된 사진&#10;&#10;자동 생성된 설명">
            <a:extLst>
              <a:ext uri="{FF2B5EF4-FFF2-40B4-BE49-F238E27FC236}">
                <a16:creationId xmlns:a16="http://schemas.microsoft.com/office/drawing/2014/main" id="{F1E2EDDB-4DE0-40C0-8A47-639C203D5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-1" b="3387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02C5-B4D8-47F5-96A9-8063BF8B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조금 더 세부적으로 게임을 진행하는 방법에 대해 설명합니다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83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892" y="1688763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목적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2C1547F-AD2B-4D3A-9B76-62CC8B51B97A}"/>
              </a:ext>
            </a:extLst>
          </p:cNvPr>
          <p:cNvSpPr txBox="1">
            <a:spLocks/>
          </p:cNvSpPr>
          <p:nvPr/>
        </p:nvSpPr>
        <p:spPr>
          <a:xfrm>
            <a:off x="442096" y="2181264"/>
            <a:ext cx="3476762" cy="12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D80DE2B3-A9CE-4A55-842A-A9ACF79D3F37}"/>
              </a:ext>
            </a:extLst>
          </p:cNvPr>
          <p:cNvSpPr txBox="1">
            <a:spLocks/>
          </p:cNvSpPr>
          <p:nvPr/>
        </p:nvSpPr>
        <p:spPr>
          <a:xfrm>
            <a:off x="3170783" y="2181264"/>
            <a:ext cx="5102361" cy="12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스킬들을 랜덤으로 사용하여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7408954" y="2171856"/>
            <a:ext cx="5102361" cy="12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최후의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인이 되어야 합니다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31C0C5-5DDF-42B7-9F91-59B2FA3C3C5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5" y="3438408"/>
            <a:ext cx="2195703" cy="21957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BC0D70-97FE-4662-9D17-BABB75E13F1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63" y="3419592"/>
            <a:ext cx="2195704" cy="21957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363A92-3F76-4F4E-88BD-0168F6C71D2B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24" y="3438408"/>
            <a:ext cx="2195705" cy="21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3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방법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802923" y="2053089"/>
            <a:ext cx="6586154" cy="12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인원은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2~15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명으로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인원 수가 채워질 경우 플레이가 가능하다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1BC73B-3614-460B-B632-84F9A0827C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930" y="3209490"/>
            <a:ext cx="6306140" cy="3008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263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방법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279019" y="2053089"/>
            <a:ext cx="7386106" cy="124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로비 화면에서 원하는 몬스터를 선택한다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몬스터들은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각각 다른 스킬들로 적을 처치한다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07AED9-B804-4221-BDBA-4FE03BD0A5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28" y="3315831"/>
            <a:ext cx="5629088" cy="3099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1796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방법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시작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279019" y="2053088"/>
            <a:ext cx="7386106" cy="161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나무 등 몇 가지 오브젝트 만으로 배치된 간단한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맵이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 게임의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맵이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게임을 시작하면 이 맵 어딘가 랜덤으로 배치된다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0F165-3F92-4B9B-BC52-9B044B1943C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588" y="3639679"/>
            <a:ext cx="2808968" cy="2808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813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방법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방식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279019" y="2053088"/>
            <a:ext cx="7386106" cy="161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게임은 플레이어가 최후의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인이 될 때까지 서로를 처치해야 하는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배틀로얄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게임이다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그렇기 때문에 서로 전투를 진행하여 적을 처치한다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D12BA5-057F-41D6-A436-E20F5670EB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16" y="3672113"/>
            <a:ext cx="5639911" cy="2604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287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방법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조작법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271624" y="2144423"/>
            <a:ext cx="7648752" cy="161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조작법은 간단하게 조이스틱으로 상하좌우로 이동한다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선택한 몬스터의 고유 스킬과 게임에서 얻은 스킬 총 두가지를 랜덤으로 사용할 수 있게 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B19E9D-8E84-4440-A63D-18CEC1F691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28" y="3763448"/>
            <a:ext cx="5145088" cy="2892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295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측정기이(가) 표시된 사진&#10;&#10;자동 생성된 설명">
            <a:extLst>
              <a:ext uri="{FF2B5EF4-FFF2-40B4-BE49-F238E27FC236}">
                <a16:creationId xmlns:a16="http://schemas.microsoft.com/office/drawing/2014/main" id="{F1E2EDDB-4DE0-40C0-8A47-639C203D5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-1" b="3387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 컨셉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02C5-B4D8-47F5-96A9-8063BF8B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내부 시각적인 요소들에 대해 설명합니다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53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&lt;2D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3D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혼합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271624" y="2144423"/>
            <a:ext cx="7648752" cy="161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배경은 모델링 캐릭터는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구성하여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게임이지만 비교적 게임 볼륨을 작게 설계할 수 있다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쿼터뷰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둘 중 하나를 택하게 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7BFC96-ADDF-49FD-9A20-F2A6B66A0A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41" y="4051889"/>
            <a:ext cx="4083050" cy="2121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C8CFEA11-D9CE-4A36-A130-DA654FC3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09" y="4051889"/>
            <a:ext cx="4083050" cy="2041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056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CDDBDD4E-7D66-419C-AFD4-2E318DE77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8" b="831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7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  <a:endParaRPr lang="en-US" altLang="ko-KR" sz="170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sz="17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  <a:endParaRPr lang="en-US" altLang="ko-KR" sz="170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sz="17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 컨셉</a:t>
            </a:r>
            <a:endParaRPr lang="en-US" altLang="ko-KR" sz="170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sz="17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모집 파트</a:t>
            </a:r>
            <a:endParaRPr lang="en-US" altLang="ko-KR" sz="170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56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271624" y="2144423"/>
            <a:ext cx="7648752" cy="123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캐주얼 느낌의 배경으로 편안한 느낌을 준다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오브젝트를 최대한 재활용하여 작업량을 줄인다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B0C361-ECD8-4ED4-A98C-CB8E44BF50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47" y="3429000"/>
            <a:ext cx="4892250" cy="2749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85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 구성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271624" y="2144423"/>
            <a:ext cx="7648752" cy="123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배경은 매우 단순하게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등으로 구성될 예정이다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AAFDF0-6E75-4E82-A20B-CCD0424E3F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625" y="3429000"/>
            <a:ext cx="5260749" cy="2953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65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2271624" y="2144423"/>
            <a:ext cx="7648752" cy="123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캐릭터도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캐주얼하게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귀여운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몬스터들로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구성한다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캐릭터들은 각 애니메이션 작업이 필요하다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6AFB55-244C-4109-B3A9-908CAB9F9C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04" y="3378652"/>
            <a:ext cx="3356992" cy="3225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15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측정기이(가) 표시된 사진&#10;&#10;자동 생성된 설명">
            <a:extLst>
              <a:ext uri="{FF2B5EF4-FFF2-40B4-BE49-F238E27FC236}">
                <a16:creationId xmlns:a16="http://schemas.microsoft.com/office/drawing/2014/main" id="{F1E2EDDB-4DE0-40C0-8A47-639C203D5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-1" b="3387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모집 파트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02C5-B4D8-47F5-96A9-8063BF8B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모집 예정 파트들을 설명합니다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43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모집 파트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기획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2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팀장 포함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1618470" y="2488975"/>
            <a:ext cx="3356992" cy="76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컨텐츠 디자이너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B0A34DBD-27D1-4C64-8970-54C8E1F3217C}"/>
              </a:ext>
            </a:extLst>
          </p:cNvPr>
          <p:cNvSpPr txBox="1">
            <a:spLocks/>
          </p:cNvSpPr>
          <p:nvPr/>
        </p:nvSpPr>
        <p:spPr>
          <a:xfrm>
            <a:off x="6968682" y="2529002"/>
            <a:ext cx="3356992" cy="76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디자이너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101526D2-4C67-4909-80B8-F6E0CF904B3B}"/>
              </a:ext>
            </a:extLst>
          </p:cNvPr>
          <p:cNvSpPr txBox="1">
            <a:spLocks/>
          </p:cNvSpPr>
          <p:nvPr/>
        </p:nvSpPr>
        <p:spPr>
          <a:xfrm>
            <a:off x="931200" y="3367766"/>
            <a:ext cx="5164799" cy="268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 내의 몬스터의 스킬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행동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내부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맵의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구성 오브젝트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이외의 부가적인 요소들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기획 회의에 참여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90D81A22-BF28-42FA-A431-8B297B50AA43}"/>
              </a:ext>
            </a:extLst>
          </p:cNvPr>
          <p:cNvSpPr txBox="1">
            <a:spLocks/>
          </p:cNvSpPr>
          <p:nvPr/>
        </p:nvSpPr>
        <p:spPr>
          <a:xfrm>
            <a:off x="6281413" y="3367765"/>
            <a:ext cx="5576758" cy="268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 내부 구성을 플레이어에 맞게 설계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내부 데이터베이스 작성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밸런스 조율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508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모집 파트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1618470" y="2488975"/>
            <a:ext cx="3356992" cy="76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캐릭터 아티스트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B0A34DBD-27D1-4C64-8970-54C8E1F3217C}"/>
              </a:ext>
            </a:extLst>
          </p:cNvPr>
          <p:cNvSpPr txBox="1">
            <a:spLocks/>
          </p:cNvSpPr>
          <p:nvPr/>
        </p:nvSpPr>
        <p:spPr>
          <a:xfrm>
            <a:off x="6968682" y="2529002"/>
            <a:ext cx="3356992" cy="76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 원화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101526D2-4C67-4909-80B8-F6E0CF904B3B}"/>
              </a:ext>
            </a:extLst>
          </p:cNvPr>
          <p:cNvSpPr txBox="1">
            <a:spLocks/>
          </p:cNvSpPr>
          <p:nvPr/>
        </p:nvSpPr>
        <p:spPr>
          <a:xfrm>
            <a:off x="931200" y="3367766"/>
            <a:ext cx="5164799" cy="268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게임의 플레이어가 되는 몬스터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몬스터의 애니메이션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90D81A22-BF28-42FA-A431-8B297B50AA43}"/>
              </a:ext>
            </a:extLst>
          </p:cNvPr>
          <p:cNvSpPr txBox="1">
            <a:spLocks/>
          </p:cNvSpPr>
          <p:nvPr/>
        </p:nvSpPr>
        <p:spPr>
          <a:xfrm>
            <a:off x="6281413" y="3367765"/>
            <a:ext cx="5576758" cy="268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캐릭터와 배경을 컨셉에 맞게 디자인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626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모집 파트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4169649" y="2529003"/>
            <a:ext cx="3356992" cy="76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3D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모델러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(2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101526D2-4C67-4909-80B8-F6E0CF904B3B}"/>
              </a:ext>
            </a:extLst>
          </p:cNvPr>
          <p:cNvSpPr txBox="1">
            <a:spLocks/>
          </p:cNvSpPr>
          <p:nvPr/>
        </p:nvSpPr>
        <p:spPr>
          <a:xfrm>
            <a:off x="3482379" y="3407794"/>
            <a:ext cx="5164799" cy="268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게임의 배경 오브젝트 모델링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buFontTx/>
              <a:buChar char="-"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게임의 구성 건물 모델링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98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2" y="35379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모집 파트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66" y="1588021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프로그래머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팀장 포함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)&gt;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17C37A09-7B18-4163-A336-6F79A2089CC5}"/>
              </a:ext>
            </a:extLst>
          </p:cNvPr>
          <p:cNvSpPr txBox="1">
            <a:spLocks/>
          </p:cNvSpPr>
          <p:nvPr/>
        </p:nvSpPr>
        <p:spPr>
          <a:xfrm>
            <a:off x="4169649" y="2529003"/>
            <a:ext cx="3356992" cy="769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클라이언트 프로그래머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101526D2-4C67-4909-80B8-F6E0CF904B3B}"/>
              </a:ext>
            </a:extLst>
          </p:cNvPr>
          <p:cNvSpPr txBox="1">
            <a:spLocks/>
          </p:cNvSpPr>
          <p:nvPr/>
        </p:nvSpPr>
        <p:spPr>
          <a:xfrm>
            <a:off x="2534411" y="3298164"/>
            <a:ext cx="7123178" cy="268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내부에 해당되는 몬스터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규칙 등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buFontTx/>
              <a:buChar char="-"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협업을 통해 프로그래밍 예정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15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테이블, 작은, 케이크, 소녀이(가) 표시된 사진&#10;&#10;자동 생성된 설명">
            <a:extLst>
              <a:ext uri="{FF2B5EF4-FFF2-40B4-BE49-F238E27FC236}">
                <a16:creationId xmlns:a16="http://schemas.microsoft.com/office/drawing/2014/main" id="{65C03573-DF76-4CDB-BB49-CAFB2AD54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9" r="9511" b="4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감사합니다</a:t>
            </a:r>
            <a:endParaRPr lang="ko-KR" altLang="en-US"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02C5-B4D8-47F5-96A9-8063BF8B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내용들은 회의를 통해 변동될 수 있습니다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96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측정기이(가) 표시된 사진&#10;&#10;자동 생성된 설명">
            <a:extLst>
              <a:ext uri="{FF2B5EF4-FFF2-40B4-BE49-F238E27FC236}">
                <a16:creationId xmlns:a16="http://schemas.microsoft.com/office/drawing/2014/main" id="{F1E2EDDB-4DE0-40C0-8A47-639C203D5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-1" b="3387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02C5-B4D8-47F5-96A9-8063BF8B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간략하게 게임에 대해 설명합니다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016" y="2076684"/>
            <a:ext cx="3037568" cy="120940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멀티플레이어 액션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9B318-E049-4645-8BE9-EEE7449C39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8000"/>
                    </a14:imgEffect>
                    <a14:imgEffect>
                      <a14:colorTemperature colorTemp="6082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42" y="3286089"/>
            <a:ext cx="2167917" cy="2167917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A8CC4BE7-24FA-494E-8524-885C215E0047}"/>
              </a:ext>
            </a:extLst>
          </p:cNvPr>
          <p:cNvSpPr txBox="1">
            <a:spLocks/>
          </p:cNvSpPr>
          <p:nvPr/>
        </p:nvSpPr>
        <p:spPr>
          <a:xfrm>
            <a:off x="7154418" y="2076684"/>
            <a:ext cx="3037568" cy="14804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플랫폼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모바일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서브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PC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E8FF95-EEFD-4ED6-A256-2D6F7C421F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61" y="3810012"/>
            <a:ext cx="1968218" cy="19682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FBFA68-0A80-42E6-972D-AD325A9455E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92" y="3683696"/>
            <a:ext cx="1770310" cy="17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3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238" y="1690687"/>
            <a:ext cx="7183524" cy="1325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&lt;2D / 3D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혼합 게임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캐릭터를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3D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배경에 입혀 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지만 비교적 작업하기 편한 형태로 진행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F8FEF91B-3005-4BF3-BC6C-850CC4A55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19" y="3016250"/>
            <a:ext cx="6187562" cy="3093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431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238" y="1690687"/>
            <a:ext cx="7183524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 타임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약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 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9B1787-5F0D-4E05-A527-A905DC3B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3" y="3016250"/>
            <a:ext cx="2688867" cy="26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892" y="1688763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프로그램 및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프로그래밍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0857AA-8D1A-4C3C-AF4B-0FC45DB8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7" y="3083308"/>
            <a:ext cx="2304858" cy="2304858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18BE6672-4FBC-4D4C-B5F5-BBFC865B1C50}"/>
              </a:ext>
            </a:extLst>
          </p:cNvPr>
          <p:cNvSpPr txBox="1">
            <a:spLocks/>
          </p:cNvSpPr>
          <p:nvPr/>
        </p:nvSpPr>
        <p:spPr>
          <a:xfrm>
            <a:off x="219611" y="2497425"/>
            <a:ext cx="3150775" cy="93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Unity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(2019.4.11f1 LTS)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D48B76-0952-4149-A19F-2A730180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44" y="3404272"/>
            <a:ext cx="1611393" cy="1599398"/>
          </a:xfrm>
          <a:prstGeom prst="rect">
            <a:avLst/>
          </a:prstGeom>
        </p:spPr>
      </p:pic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53C0B8C4-AA46-4D84-9A54-FCFE4F01792A}"/>
              </a:ext>
            </a:extLst>
          </p:cNvPr>
          <p:cNvSpPr txBox="1">
            <a:spLocks/>
          </p:cNvSpPr>
          <p:nvPr/>
        </p:nvSpPr>
        <p:spPr>
          <a:xfrm>
            <a:off x="2945225" y="2465659"/>
            <a:ext cx="3150775" cy="93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Visual Studio 2019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9A6EAC-B931-450B-AF6E-E3CF73B17A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37"/>
          <a:stretch/>
        </p:blipFill>
        <p:spPr>
          <a:xfrm>
            <a:off x="6957819" y="3397234"/>
            <a:ext cx="1585301" cy="1959166"/>
          </a:xfrm>
          <a:prstGeom prst="rect">
            <a:avLst/>
          </a:prstGeom>
        </p:spPr>
      </p:pic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2C1547F-AD2B-4D3A-9B76-62CC8B51B97A}"/>
              </a:ext>
            </a:extLst>
          </p:cNvPr>
          <p:cNvSpPr txBox="1">
            <a:spLocks/>
          </p:cNvSpPr>
          <p:nvPr/>
        </p:nvSpPr>
        <p:spPr>
          <a:xfrm>
            <a:off x="6175081" y="2376969"/>
            <a:ext cx="3150775" cy="93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FireBase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A6CAC99-12E0-4F84-87B1-BE4E2EC46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95" y="3855122"/>
            <a:ext cx="2562726" cy="697698"/>
          </a:xfrm>
          <a:prstGeom prst="rect">
            <a:avLst/>
          </a:prstGeom>
        </p:spPr>
      </p:pic>
      <p:sp>
        <p:nvSpPr>
          <p:cNvPr id="19" name="내용 개체 틀 6">
            <a:extLst>
              <a:ext uri="{FF2B5EF4-FFF2-40B4-BE49-F238E27FC236}">
                <a16:creationId xmlns:a16="http://schemas.microsoft.com/office/drawing/2014/main" id="{46EC354A-CFE4-488F-9546-5A0635D43E25}"/>
              </a:ext>
            </a:extLst>
          </p:cNvPr>
          <p:cNvSpPr txBox="1">
            <a:spLocks/>
          </p:cNvSpPr>
          <p:nvPr/>
        </p:nvSpPr>
        <p:spPr>
          <a:xfrm>
            <a:off x="9041225" y="2376968"/>
            <a:ext cx="3150775" cy="93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Photon Engine</a:t>
            </a:r>
          </a:p>
        </p:txBody>
      </p:sp>
    </p:spTree>
    <p:extLst>
      <p:ext uri="{BB962C8B-B14F-4D97-AF65-F5344CB8AC3E}">
        <p14:creationId xmlns:p14="http://schemas.microsoft.com/office/powerpoint/2010/main" val="38613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892" y="1688763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프로그램 및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그래픽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2C1547F-AD2B-4D3A-9B76-62CC8B51B97A}"/>
              </a:ext>
            </a:extLst>
          </p:cNvPr>
          <p:cNvSpPr txBox="1">
            <a:spLocks/>
          </p:cNvSpPr>
          <p:nvPr/>
        </p:nvSpPr>
        <p:spPr>
          <a:xfrm>
            <a:off x="1845503" y="2497425"/>
            <a:ext cx="3150775" cy="93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PhotoShop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5861A-62DE-4022-8FDE-6D9CDE8AE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05" y="3807119"/>
            <a:ext cx="2023773" cy="19731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8EF4B7-70A1-4F39-8986-C7CDAFA8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05" y="3807118"/>
            <a:ext cx="1986761" cy="1973180"/>
          </a:xfrm>
          <a:prstGeom prst="rect">
            <a:avLst/>
          </a:prstGeom>
        </p:spPr>
      </p:pic>
      <p:sp>
        <p:nvSpPr>
          <p:cNvPr id="17" name="내용 개체 틀 6">
            <a:extLst>
              <a:ext uri="{FF2B5EF4-FFF2-40B4-BE49-F238E27FC236}">
                <a16:creationId xmlns:a16="http://schemas.microsoft.com/office/drawing/2014/main" id="{AE48157C-4198-44A1-B66D-72D74AD8FF56}"/>
              </a:ext>
            </a:extLst>
          </p:cNvPr>
          <p:cNvSpPr txBox="1">
            <a:spLocks/>
          </p:cNvSpPr>
          <p:nvPr/>
        </p:nvSpPr>
        <p:spPr>
          <a:xfrm>
            <a:off x="6896199" y="2497425"/>
            <a:ext cx="3150775" cy="93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3ds Max 2019</a:t>
            </a:r>
          </a:p>
        </p:txBody>
      </p:sp>
    </p:spTree>
    <p:extLst>
      <p:ext uri="{BB962C8B-B14F-4D97-AF65-F5344CB8AC3E}">
        <p14:creationId xmlns:p14="http://schemas.microsoft.com/office/powerpoint/2010/main" val="76569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EC2BA-D39C-4345-ABD6-6797462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8A26318-091B-487D-B8D1-A6BB21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892" y="1688763"/>
            <a:ext cx="5350212" cy="55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프로그램 및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API&gt;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2C1547F-AD2B-4D3A-9B76-62CC8B51B97A}"/>
              </a:ext>
            </a:extLst>
          </p:cNvPr>
          <p:cNvSpPr txBox="1">
            <a:spLocks/>
          </p:cNvSpPr>
          <p:nvPr/>
        </p:nvSpPr>
        <p:spPr>
          <a:xfrm>
            <a:off x="4520610" y="2321067"/>
            <a:ext cx="3150775" cy="93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 Desktop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모르면 팀장이 알려줌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C55A6-A06D-4D41-AD54-796160E1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80" y="3137292"/>
            <a:ext cx="3164305" cy="3164305"/>
          </a:xfrm>
          <a:prstGeom prst="rect">
            <a:avLst/>
          </a:prstGeom>
        </p:spPr>
      </p:pic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7A855C32-617C-44C1-A6F5-FACFB4EF0E25}"/>
              </a:ext>
            </a:extLst>
          </p:cNvPr>
          <p:cNvSpPr txBox="1">
            <a:spLocks/>
          </p:cNvSpPr>
          <p:nvPr/>
        </p:nvSpPr>
        <p:spPr>
          <a:xfrm>
            <a:off x="-6768" y="2533614"/>
            <a:ext cx="12192000" cy="4487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    수</a:t>
            </a:r>
            <a:endParaRPr lang="en-US" altLang="ko-KR" sz="30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76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546</Words>
  <Application>Microsoft Office PowerPoint</Application>
  <PresentationFormat>와이드스크린</PresentationFormat>
  <Paragraphs>121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메이플스토리</vt:lpstr>
      <vt:lpstr>Arial</vt:lpstr>
      <vt:lpstr>Calibri</vt:lpstr>
      <vt:lpstr>Calibri Light</vt:lpstr>
      <vt:lpstr>Office Theme</vt:lpstr>
      <vt:lpstr>Random Skill Monster Battle</vt:lpstr>
      <vt:lpstr>목차</vt:lpstr>
      <vt:lpstr>개요</vt:lpstr>
      <vt:lpstr>개요</vt:lpstr>
      <vt:lpstr>개요</vt:lpstr>
      <vt:lpstr>개요</vt:lpstr>
      <vt:lpstr>개요</vt:lpstr>
      <vt:lpstr>개요</vt:lpstr>
      <vt:lpstr>개요</vt:lpstr>
      <vt:lpstr>개요</vt:lpstr>
      <vt:lpstr>게임 설명</vt:lpstr>
      <vt:lpstr>게임 설명</vt:lpstr>
      <vt:lpstr>게임 설명</vt:lpstr>
      <vt:lpstr>게임 설명</vt:lpstr>
      <vt:lpstr>게임 설명</vt:lpstr>
      <vt:lpstr>게임 설명</vt:lpstr>
      <vt:lpstr>게임 설명</vt:lpstr>
      <vt:lpstr>그래픽 컨셉</vt:lpstr>
      <vt:lpstr>그래픽 컨셉</vt:lpstr>
      <vt:lpstr>그래픽 컨셉</vt:lpstr>
      <vt:lpstr>그래픽 컨셉</vt:lpstr>
      <vt:lpstr>그래픽 컨셉</vt:lpstr>
      <vt:lpstr>모집 파트</vt:lpstr>
      <vt:lpstr>모집 파트</vt:lpstr>
      <vt:lpstr>모집 파트</vt:lpstr>
      <vt:lpstr>모집 파트</vt:lpstr>
      <vt:lpstr>모집 파트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Skill Monster Battle</dc:title>
  <dc:creator>김효장</dc:creator>
  <cp:lastModifiedBy>김효장</cp:lastModifiedBy>
  <cp:revision>1</cp:revision>
  <dcterms:created xsi:type="dcterms:W3CDTF">2020-10-01T11:16:25Z</dcterms:created>
  <dcterms:modified xsi:type="dcterms:W3CDTF">2020-10-01T11:17:58Z</dcterms:modified>
</cp:coreProperties>
</file>