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64" r:id="rId6"/>
    <p:sldId id="269" r:id="rId7"/>
    <p:sldId id="270" r:id="rId8"/>
    <p:sldId id="27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abstract 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purpose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本次设计方案以揭示</a:t>
            </a:r>
            <a:r>
              <a:rPr lang="en-US" altLang="zh-CN"/>
              <a:t>vr object</a:t>
            </a:r>
            <a:r>
              <a:rPr lang="zh-CN" altLang="en-US"/>
              <a:t>的运动状态并反馈给用户，增强用户对于物体的操作能力，以便用户更加清楚与当前被操作物品之间的交互</a:t>
            </a:r>
            <a:r>
              <a:rPr lang="zh-CN" altLang="en-US"/>
              <a:t>关系。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运动状态是物体的总体运动状态，并不局限于单一的受力情况，也不局限于</a:t>
            </a:r>
            <a:r>
              <a:rPr lang="en-US" altLang="zh-CN"/>
              <a:t>vr</a:t>
            </a:r>
            <a:r>
              <a:rPr lang="zh-CN" altLang="en-US"/>
              <a:t>物体的总体受力或是部分区域的综合的受力</a:t>
            </a:r>
            <a:r>
              <a:rPr lang="zh-CN" altLang="en-US"/>
              <a:t>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通过这样的运动状态反馈，想提升用户在</a:t>
            </a:r>
            <a:r>
              <a:rPr lang="en-US" altLang="zh-CN"/>
              <a:t>vr</a:t>
            </a:r>
            <a:r>
              <a:rPr lang="zh-CN" altLang="en-US"/>
              <a:t>环境下的操作难度，能快速了解以及理解当前物体的运动状态，增强用户与被操纵物体之间的同步率与联系感，提升</a:t>
            </a:r>
            <a:r>
              <a:rPr lang="en-US" altLang="zh-CN"/>
              <a:t>vr</a:t>
            </a:r>
            <a:r>
              <a:rPr lang="zh-CN" altLang="en-US"/>
              <a:t>沉浸感。也可以应用与远程存在。使机体更加易于操作，以及及时了解各个部件的运动</a:t>
            </a:r>
            <a:r>
              <a:rPr lang="zh-CN" altLang="en-US"/>
              <a:t>状态。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手持式</a:t>
            </a:r>
            <a:r>
              <a:rPr lang="en-US" altLang="zh-CN"/>
              <a:t>vr</a:t>
            </a:r>
            <a:r>
              <a:rPr lang="zh-CN" altLang="en-US"/>
              <a:t>控制器，三个转轮提供目标物体在</a:t>
            </a:r>
            <a:r>
              <a:rPr lang="en-US" altLang="zh-CN"/>
              <a:t>3dof</a:t>
            </a:r>
            <a:r>
              <a:rPr lang="zh-CN" altLang="en-US"/>
              <a:t>上的运动</a:t>
            </a:r>
            <a:r>
              <a:rPr lang="zh-CN" altLang="en-US"/>
              <a:t>状态，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分别为前后，左右，</a:t>
            </a:r>
            <a:r>
              <a:rPr lang="zh-CN" altLang="en-US"/>
              <a:t>上下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当目标物体为动态虚拟物品，例如</a:t>
            </a:r>
            <a:r>
              <a:rPr lang="en-US" altLang="zh-CN"/>
              <a:t>vr</a:t>
            </a:r>
            <a:r>
              <a:rPr lang="zh-CN" altLang="en-US"/>
              <a:t>开车</a:t>
            </a:r>
            <a:endParaRPr lang="zh-CN" altLang="en-US"/>
          </a:p>
          <a:p>
            <a:r>
              <a:rPr lang="zh-CN" altLang="en-US"/>
              <a:t>当目标物体为化身，例如人体的</a:t>
            </a:r>
            <a:r>
              <a:rPr lang="zh-CN" altLang="en-US"/>
              <a:t>移动</a:t>
            </a:r>
            <a:endParaRPr lang="zh-CN" altLang="en-US"/>
          </a:p>
          <a:p>
            <a:r>
              <a:rPr lang="zh-CN" altLang="en-US"/>
              <a:t>当目标物体为化身的一部分，例如手臂或者手持</a:t>
            </a:r>
            <a:r>
              <a:rPr lang="zh-CN" altLang="en-US"/>
              <a:t>物</a:t>
            </a:r>
            <a:endParaRPr lang="zh-CN" altLang="en-US"/>
          </a:p>
          <a:p>
            <a:r>
              <a:rPr lang="zh-CN" altLang="en-US"/>
              <a:t>当目标物品为实体存在，例如</a:t>
            </a:r>
            <a:r>
              <a:rPr lang="en-US" altLang="zh-CN"/>
              <a:t>toto</a:t>
            </a:r>
            <a:endParaRPr lang="zh-CN" altLang="en-US"/>
          </a:p>
          <a:p>
            <a:r>
              <a:rPr lang="zh-CN" altLang="en-US"/>
              <a:t>当目标物品为实体存在的一部分，机械手臂的</a:t>
            </a:r>
            <a:r>
              <a:rPr lang="zh-CN" altLang="en-US"/>
              <a:t>一部分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UxNmI3MmNlMTUzZmFlYWRkMzZiODllNGFkN2EyMDUifQ=="/>
  <p:tag name="KSO_WPP_MARK_KEY" val="98a04dc9-d6d1-41ce-8942-cdc60db07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reference report</vt:lpstr>
      <vt:lpstr>A continuous motion feedback controller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</cp:lastModifiedBy>
  <cp:revision>11</cp:revision>
  <dcterms:created xsi:type="dcterms:W3CDTF">2023-03-20T11:59:00Z</dcterms:created>
  <dcterms:modified xsi:type="dcterms:W3CDTF">2023-03-27T10:19:54Z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22467473936F47E6999207871F721620</vt:lpwstr>
  </property>
  <property fmtid="{D5CDD505-2E9C-101B-9397-08002B2CF9AE}" pid="3" name="KSOProductBuildVer">
    <vt:lpwstr>2052-11.1.0.13703</vt:lpwstr>
  </property>
</Properties>
</file>