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10"/>
    <p:sldId id="265" r:id="rId11"/>
    <p:sldId id="264" r:id="rId12"/>
    <p:sldId id="269" r:id="rId13"/>
    <p:sldId id="272" r:id="rId14"/>
    <p:sldId id="270" r:id="rId15"/>
    <p:sldId id="25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可以清晰的看出，除了使用的结构特征对于没一类</a:t>
            </a:r>
            <a:r>
              <a:rPr lang="en-US" altLang="zh-CN"/>
              <a:t>haptic</a:t>
            </a:r>
            <a:r>
              <a:rPr lang="zh-CN" altLang="en-US"/>
              <a:t>具有典型性以外，主要的是以功能，或者说研究目的以及产品的表现形势这两大类</a:t>
            </a:r>
            <a:r>
              <a:rPr lang="zh-CN" altLang="en-US"/>
              <a:t>划分。</a:t>
            </a:r>
            <a:endParaRPr lang="zh-CN" altLang="en-US"/>
          </a:p>
          <a:p>
            <a:r>
              <a:rPr lang="zh-CN" altLang="en-US"/>
              <a:t>所以接下来就按照</a:t>
            </a:r>
            <a:r>
              <a:rPr lang="en-US" altLang="zh-CN"/>
              <a:t> </a:t>
            </a:r>
            <a:r>
              <a:rPr lang="zh-CN" altLang="en-US"/>
              <a:t>研究目的和产品的类别进行</a:t>
            </a:r>
            <a:r>
              <a:rPr lang="zh-CN" altLang="en-US"/>
              <a:t>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reference </a:t>
            </a:r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&gt; </a:t>
            </a:r>
            <a:r>
              <a:rPr lang="zh-CN" altLang="en-US"/>
              <a:t>A Survey on Simulation for Weight Perception in Virtual Reality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nconsistency of vistual feedback and real hand motion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17 normal paper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+4   EMS haptic device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+5	  </a:t>
            </a:r>
            <a:r>
              <a:rPr lang="en-US" altLang="zh-CN">
                <a:sym typeface="+mn-ea"/>
              </a:rPr>
              <a:t>Microsoft Research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+6	  Survey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=32 reference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3920" y="2131060"/>
            <a:ext cx="4822825" cy="3741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39890" cy="4351655"/>
          </a:xfrm>
        </p:spPr>
        <p:txBody>
          <a:bodyPr/>
          <a:p>
            <a:r>
              <a:rPr lang="en-US" altLang="zh-CN">
                <a:sym typeface="+mn-ea"/>
              </a:rPr>
              <a:t>&gt;	“Can I Touch This?”: Survey of Virtual Reality Interactions via Haptic Solutions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 descr="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5" y="2805430"/>
            <a:ext cx="5715000" cy="33718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636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catalog by PA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865" y="894715"/>
            <a:ext cx="5462270" cy="52825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200" y="528955"/>
            <a:ext cx="7537450" cy="580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keywords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483610" cy="435165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criteria：</a:t>
            </a:r>
            <a:endParaRPr lang="zh-CN" altLang="en-US" sz="2000"/>
          </a:p>
          <a:p>
            <a:r>
              <a:rPr lang="en-US" altLang="zh-CN" sz="2000"/>
              <a:t>keyword</a:t>
            </a:r>
            <a:endParaRPr lang="en-US" altLang="zh-CN" sz="2000"/>
          </a:p>
          <a:p>
            <a:r>
              <a:rPr lang="en-US" altLang="zh-CN" sz="2000"/>
              <a:t>abstract &amp; introduction</a:t>
            </a:r>
            <a:endParaRPr lang="en-US" altLang="zh-CN" sz="2000"/>
          </a:p>
          <a:p>
            <a:r>
              <a:rPr lang="en-US" altLang="zh-CN" sz="2000"/>
              <a:t>compared to others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600"/>
              <a:t>*Not classified to the category when it is not mentioned the concept.</a:t>
            </a:r>
            <a:endParaRPr lang="en-US" altLang="zh-CN" sz="1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research 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937510"/>
            <a:ext cx="3343522" cy="32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001"/>
          <p:cNvPicPr>
            <a:picLocks noChangeAspect="1"/>
          </p:cNvPicPr>
          <p:nvPr/>
        </p:nvPicPr>
        <p:blipFill>
          <a:blip r:embed="rId2"/>
          <a:srcRect l="3115" r="3115"/>
          <a:stretch>
            <a:fillRect/>
          </a:stretch>
        </p:blipFill>
        <p:spPr>
          <a:xfrm>
            <a:off x="5952832" y="1321435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Redeployment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0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8135" y="1104900"/>
            <a:ext cx="3935730" cy="4648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catalog by production 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457960"/>
            <a:ext cx="5717687" cy="5400000"/>
          </a:xfrm>
          <a:prstGeom prst="rect">
            <a:avLst/>
          </a:prstGeom>
        </p:spPr>
      </p:pic>
      <p:pic>
        <p:nvPicPr>
          <p:cNvPr id="5" name="图片 4" descr="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2937510"/>
            <a:ext cx="3353700" cy="32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&gt; </a:t>
            </a:r>
            <a:r>
              <a:rPr lang="zh-CN" altLang="en-US"/>
              <a:t>A Survey on Simulation for Weight Perception in Virtual Reality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nconsistency of vistual feedback and real hand motion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8368,&quot;width&quot;:10874}"/>
</p:tagLst>
</file>

<file path=ppt/tags/tag2.xml><?xml version="1.0" encoding="utf-8"?>
<p:tagLst xmlns:p="http://schemas.openxmlformats.org/presentationml/2006/main">
  <p:tag name="KSO_WM_UNIT_PLACING_PICTURE_USER_VIEWPORT" val="{&quot;height&quot;:7321,&quot;width&quot;:6198}"/>
  <p:tag name="KSO_WM_BEAUTIFY_FLAG" val=""/>
</p:tagLst>
</file>

<file path=ppt/tags/tag3.xml><?xml version="1.0" encoding="utf-8"?>
<p:tagLst xmlns:p="http://schemas.openxmlformats.org/presentationml/2006/main">
  <p:tag name="COMMONDATA" val="eyJoZGlkIjoiMDUxNmI3MmNlMTUzZmFlYWRkMzZiODllNGFkN2EyMDUifQ=="/>
  <p:tag name="KSO_WPP_MARK_KEY" val="98a04dc9-d6d1-41ce-8942-cdc60db07f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reference report</vt:lpstr>
      <vt:lpstr>PA model</vt:lpstr>
      <vt:lpstr>catalog by PA model</vt:lpstr>
      <vt:lpstr>catalog by keywords</vt:lpstr>
      <vt:lpstr>catalog by research object</vt:lpstr>
      <vt:lpstr>Redeployment</vt:lpstr>
      <vt:lpstr>catalog by production type</vt:lpstr>
      <vt:lpstr>A continuous motion feedback controller</vt:lpstr>
      <vt:lpstr>PowerPoint 演示文稿</vt:lpstr>
      <vt:lpstr>A continuous motion feedback controller</vt:lpstr>
      <vt:lpstr>A continuous motion feedback controller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</cp:lastModifiedBy>
  <cp:revision>12</cp:revision>
  <dcterms:created xsi:type="dcterms:W3CDTF">2023-03-20T11:59:00Z</dcterms:created>
  <dcterms:modified xsi:type="dcterms:W3CDTF">2023-05-19T07:12:09Z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22467473936F47E6999207871F721620</vt:lpwstr>
  </property>
  <property fmtid="{D5CDD505-2E9C-101B-9397-08002B2CF9AE}" pid="3" name="KSOProductBuildVer">
    <vt:lpwstr>2052-11.1.0.14309</vt:lpwstr>
  </property>
</Properties>
</file>