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d12b6c62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d12b6c62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a8896aa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a8896aa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9d12b6c62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9d12b6c62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a8896aa4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a8896aa4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d12b6c62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9d12b6c62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d12b6c62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9d12b6c62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8896aa4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8896aa4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9d12b6c62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9d12b6c62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d12b6c62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d12b6c62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9d12b6c62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9d12b6c62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9d12b6c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9d12b6c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d12b6c62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9d12b6c62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8896aa4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a8896aa4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9d12b6c62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9d12b6c62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9d12b6c62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9d12b6c62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9d12b6c62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9d12b6c62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a8896aa4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a8896aa4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9d12b6c62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9d12b6c62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9d12b6c62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9d12b6c62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a8896aa4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a8896aa4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9d12b6c62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9d12b6c62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8896aa4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8896aa4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9d12b6c62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9d12b6c62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9d12b6c62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9d12b6c62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8896aa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8896aa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d12b6c62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d12b6c62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d12b6c62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9d12b6c62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8896aa4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8896aa4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9d12b6c62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9d12b6c62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8896aa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8896aa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byexample.github.io/python-regex-cheatshee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eksforgeeks.org/python-regex-cheat-sheet/" TargetMode="External"/><Relationship Id="rId4" Type="http://schemas.openxmlformats.org/officeDocument/2006/relationships/hyperlink" Target="https://pythex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regex-cheat-sheet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byexample.github.io/python-regex-cheatshe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buggex.com/cheatsheet/regex/pyth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kahoot.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BC-COMS2710 Computational Text Analysis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Classes (Sets) 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38" y="1152487"/>
            <a:ext cx="8715375" cy="37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Classes-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make custom ranges using subsets of alphanumeric characters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Ex. [a-m], [0-5]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Ex. [ab-e] == [abcde]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Characters Exercise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regex would match all words that rhyme with “mouse”?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[a-z]ouse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[^m]ouse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[a-z]+ouse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Characters Exercise Solution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regex would match all words that rhyme with “mouse”?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[a-z]ouse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[^m]ouse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00FF00"/>
                </a:highlight>
              </a:rPr>
              <a:t>[a-z]+ouse</a:t>
            </a:r>
            <a:endParaRPr>
              <a:highlight>
                <a:srgbClr val="00FF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Explanation: The answer is C since there may be more than one preceding character to “ouse”, which the ‘+’ accounts for. B is incorrect because there are non alphabetical characters which it would match.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4714"/>
            <a:ext cx="9144000" cy="1442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Groups Exercise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41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regex would match with all words rhyming with mouse, but not including mouse?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[a-l | n-p]+ouse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[^m]ouse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[^m](ouse)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Groups Exercise Solution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41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regex would match all words rhyming with mouse, but not including mouse?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00FF00"/>
                </a:highlight>
              </a:rPr>
              <a:t>[a-l | n-p]+ouse</a:t>
            </a:r>
            <a:endParaRPr>
              <a:highlight>
                <a:srgbClr val="00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[^m]ouse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[^m](ouse)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Explanation: The answer is technically A, since B and C could match non alphabetic first characters. B and C are equivalent.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Characters: Shorthand Character Classes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00" y="1592784"/>
            <a:ext cx="7572850" cy="349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675" y="897425"/>
            <a:ext cx="6313150" cy="6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Characters: Whitespace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13" y="2232025"/>
            <a:ext cx="90963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50" y="1190475"/>
            <a:ext cx="8839200" cy="86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Characters: “Empty” Strings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25" y="1456200"/>
            <a:ext cx="8826951" cy="18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33433"/>
            <a:ext cx="8826950" cy="133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for text strings is clearly a vital task in text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want to search for a pattern or variations of a string, rather than a single specific string?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misspelled words, plural/singular words, capitalized/uncapitalized, British/American spellings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variations on “hello”: “Hello”, “hellooo”, “hellooooooo”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Expressions, or RegEx are flexible patterns which allow us to specify all desired variations of a string in a single 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Special Characters Exercise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regex would match only distinct words rhyming with mouse (including mouse)?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[a-z]+ouse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[a-z]+ouse\b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[.]+ouse\b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Special Characters Exercise Solution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(Same question as before)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regex would match only distinct words rhyming with mouse, (including mouse)?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[a-z]+ouse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00FF00"/>
                </a:highlight>
              </a:rPr>
              <a:t>[a-z]+ouse\b</a:t>
            </a:r>
            <a:endParaRPr>
              <a:highlight>
                <a:srgbClr val="00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[.]+ouse\b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Explanation: B is correct because the word boundary ‘\b’ ensures that the word ends in “ouse” and [a-z] ensures that the preceding characters are alphabetical.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Metacharacters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25" y="1017725"/>
            <a:ext cx="7164175" cy="42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Character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escape character is “\“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used for specifying metacharacters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match “^”, regex is “\^”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match “\t” (but not tab character), regex is “\\t”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to match “ (quotation mark), regex is “\””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inside a set [] or a group (), metacharacters are literals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regex “(+*?)”, no need for escape characters to specify + * 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Metacharacters Exercise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regex would match all sentences ending with the word ‘farewell’ (assuming all sentences end in a period) 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farewell.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\sfarewell.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\bfarewell\.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Metacharacters Exercise Solution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regex would match all sentences ending with the word “farewell” (assuming all sentences end in a period) 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farewell.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\sfarewell.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00FF00"/>
                </a:highlight>
              </a:rPr>
              <a:t>\bfarewell\.</a:t>
            </a:r>
            <a:endParaRPr>
              <a:highlight>
                <a:srgbClr val="00FF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Explanation: C is correct because the empty space ‘\s’ ensures that it is in fact the last word, and the escape character before the period ensures that it is read as a period in the regex.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Lookarounds (Assertions)</a:t>
            </a:r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75" y="1017725"/>
            <a:ext cx="6985650" cy="40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Lookarounds Exercise</a:t>
            </a:r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regex would match all names with the title  “Dr. ” ? e.g. “Dr. Livingston”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(?=Dr. ).+\b\s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(?&lt;=Dr\. ).+\b\s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(?=Dr\. ).+\b\s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Lookarounds Exercise Solution</a:t>
            </a:r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regex would match all names (with titles) where the title is  “Dr. ” ? e.g. “Dr. Livingstone”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(?=Dr. ).+\b\s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(?&lt;=Dr\. ).+\b\s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00FF00"/>
                </a:highlight>
              </a:rPr>
              <a:t>(?=Dr\. ).+\b\s</a:t>
            </a:r>
            <a:endParaRPr>
              <a:highlight>
                <a:srgbClr val="00FF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Explanation: The (?&lt;=) expression will return matches only for where the immediately preceding characters are “Dr\. “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is therefore incorrect because it will only get the name, not the title.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is incorrect because it does not include the escape character for the period.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Cheatsheets/References</a:t>
            </a:r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https://learnbyexample.github.io/python-regex-cheatsheet/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https://pythex.org/</a:t>
            </a:r>
            <a:r>
              <a:rPr lang="en"/>
              <a:t> --Regex checker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https://www.geeksforgeeks.org/python-regex-cheat-sheet/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Regex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all matches of “hello” with possible additional “o”’s in a string, need a for loop, multiple conditional statements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 in range(len(string)):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If ….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 of work for a relatively simple, frequently used task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Regex in Application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already know what you’re looking for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familiar with the text prior to using regex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get false positives or false negatives of desired result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get complicated and lose readability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get computationally expensive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language/library is different in terms of optimization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practice: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for simple patterns (more than just a substring)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expected results, desired positives and negatives before hand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Thoroughly validate results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 Text Analysis in Python Ch. 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Jurafsky slides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https://www.geeksforgeeks.org/python-regex-cheat-sheet/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https://learnbyexample.github.io/python-regex-cheatsheet/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Regex (in Python)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txt = "hello hellloooo hellooooo helloo"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re.findall(r"hello+", txt)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#x will be a list of strings containing matches of the pattern in the text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Examples (Quantifiers)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hello+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Matches “hello”, “helloo”, “hellooo”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cooo*l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Matches “cool”, “coool”, “cooool”, etc.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Quantifiers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0" y="879175"/>
            <a:ext cx="5743549" cy="44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+ Cheatsheet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Cheatsheet: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https://www.debuggex.com/cheatsheet/regex/python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Kahoot: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www.kahoot.it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Quantifiers Exercise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regex would NOT match all words beginning with ‘a’ and are followed by at least one ‘n’ ? (Ex. “annual”, “antique”)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an+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an*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an{1,}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Quantifiers Exercise Solution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regex would NOT match all words beginning with ‘a’ and are followed by at least one ‘n’ ? (Ex. “annual”, “antique”)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an+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00FF00"/>
                </a:highlight>
              </a:rPr>
              <a:t>an*</a:t>
            </a:r>
            <a:endParaRPr>
              <a:highlight>
                <a:srgbClr val="00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an{1,}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Explanation: The answer is B since the regex an* would also match words beginning with ‘a’ but having 0 ‘n’s following it. Answer C is equivalent to answer 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Microsoft Office PowerPoint</Application>
  <PresentationFormat>On-screen Show (16:9)</PresentationFormat>
  <Paragraphs>145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Arial</vt:lpstr>
      <vt:lpstr>Simple Light</vt:lpstr>
      <vt:lpstr>Regular Expressions</vt:lpstr>
      <vt:lpstr>Motivation</vt:lpstr>
      <vt:lpstr>Without Regex</vt:lpstr>
      <vt:lpstr>With Regex (in Python)</vt:lpstr>
      <vt:lpstr>RegEx Examples (Quantifiers)</vt:lpstr>
      <vt:lpstr>Quantifiers</vt:lpstr>
      <vt:lpstr>Exercises + Cheatsheet</vt:lpstr>
      <vt:lpstr>Quantifiers Exercise</vt:lpstr>
      <vt:lpstr>Quantifiers Exercise Solution</vt:lpstr>
      <vt:lpstr>Character Classes (Sets) </vt:lpstr>
      <vt:lpstr>Character Classes-</vt:lpstr>
      <vt:lpstr>2. Characters Exercise</vt:lpstr>
      <vt:lpstr>2. Characters Exercise Solution</vt:lpstr>
      <vt:lpstr>Groups</vt:lpstr>
      <vt:lpstr>3. Groups Exercise</vt:lpstr>
      <vt:lpstr>3. Groups Exercise Solution</vt:lpstr>
      <vt:lpstr>Special Characters: Shorthand Character Classes</vt:lpstr>
      <vt:lpstr>Special Characters: Whitespace</vt:lpstr>
      <vt:lpstr>Special Characters: “Empty” Strings</vt:lpstr>
      <vt:lpstr>4. Special Characters Exercise</vt:lpstr>
      <vt:lpstr>4. Special Characters Exercise Solution</vt:lpstr>
      <vt:lpstr>Metacharacters</vt:lpstr>
      <vt:lpstr>Escape Character</vt:lpstr>
      <vt:lpstr>5. Metacharacters Exercise</vt:lpstr>
      <vt:lpstr>5. Metacharacters Exercise Solution</vt:lpstr>
      <vt:lpstr>Lookarounds (Assertions)</vt:lpstr>
      <vt:lpstr>6. Lookarounds Exercise</vt:lpstr>
      <vt:lpstr>6. Lookarounds Exercise Solution</vt:lpstr>
      <vt:lpstr>More Cheatsheets/References</vt:lpstr>
      <vt:lpstr>Limitations of Regex in Application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Gauri Narayan</cp:lastModifiedBy>
  <cp:revision>1</cp:revision>
  <dcterms:modified xsi:type="dcterms:W3CDTF">2021-05-18T17:26:09Z</dcterms:modified>
</cp:coreProperties>
</file>