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40" r:id="rId2"/>
    <p:sldId id="649" r:id="rId3"/>
    <p:sldId id="648" r:id="rId4"/>
    <p:sldId id="650" r:id="rId5"/>
    <p:sldId id="651" r:id="rId6"/>
    <p:sldId id="652" r:id="rId7"/>
    <p:sldId id="653" r:id="rId8"/>
    <p:sldId id="676" r:id="rId9"/>
    <p:sldId id="663" r:id="rId10"/>
    <p:sldId id="664" r:id="rId11"/>
    <p:sldId id="665" r:id="rId12"/>
    <p:sldId id="657" r:id="rId13"/>
    <p:sldId id="659" r:id="rId14"/>
    <p:sldId id="675" r:id="rId15"/>
    <p:sldId id="660" r:id="rId16"/>
    <p:sldId id="655" r:id="rId17"/>
    <p:sldId id="661" r:id="rId18"/>
    <p:sldId id="666" r:id="rId19"/>
    <p:sldId id="656" r:id="rId20"/>
    <p:sldId id="667" r:id="rId21"/>
    <p:sldId id="668" r:id="rId22"/>
    <p:sldId id="670" r:id="rId23"/>
    <p:sldId id="671" r:id="rId24"/>
    <p:sldId id="672" r:id="rId25"/>
    <p:sldId id="673" r:id="rId26"/>
    <p:sldId id="6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76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7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at irons, boulder">
            <a:extLst>
              <a:ext uri="{FF2B5EF4-FFF2-40B4-BE49-F238E27FC236}">
                <a16:creationId xmlns:a16="http://schemas.microsoft.com/office/drawing/2014/main" id="{648A97B7-83B4-8848-809A-42B646F8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2CF0AB-650B-1F48-8B64-1D86E7249305}"/>
              </a:ext>
            </a:extLst>
          </p:cNvPr>
          <p:cNvSpPr txBox="1">
            <a:spLocks/>
          </p:cNvSpPr>
          <p:nvPr/>
        </p:nvSpPr>
        <p:spPr>
          <a:xfrm>
            <a:off x="525162" y="232090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E0E75BE-7617-A045-BF47-B007C0AFC68F}"/>
              </a:ext>
            </a:extLst>
          </p:cNvPr>
          <p:cNvSpPr txBox="1">
            <a:spLocks/>
          </p:cNvSpPr>
          <p:nvPr/>
        </p:nvSpPr>
        <p:spPr>
          <a:xfrm>
            <a:off x="1143000" y="3859716"/>
            <a:ext cx="6858000" cy="9408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Meeting 8: Tuesday 2/23/2021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36648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1E1DA2-0D5A-F04E-88BB-C726E7928FC1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797E-9763-D044-98E6-60382718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101" y="545124"/>
            <a:ext cx="4737798" cy="220812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</a:rPr>
              <a:t>pushLeft</a:t>
            </a:r>
            <a:r>
              <a:rPr lang="en-US" sz="4400" dirty="0">
                <a:solidFill>
                  <a:schemeClr val="bg1"/>
                </a:solidFill>
              </a:rPr>
              <a:t>(C); </a:t>
            </a:r>
            <a:r>
              <a:rPr lang="en-US" sz="4400" dirty="0" err="1">
                <a:solidFill>
                  <a:schemeClr val="bg1"/>
                </a:solidFill>
              </a:rPr>
              <a:t>pushLeft</a:t>
            </a:r>
            <a:r>
              <a:rPr lang="en-US" sz="4400" dirty="0">
                <a:solidFill>
                  <a:schemeClr val="bg1"/>
                </a:solidFill>
              </a:rPr>
              <a:t>(B); </a:t>
            </a:r>
            <a:r>
              <a:rPr lang="en-US" sz="4400" dirty="0" err="1">
                <a:solidFill>
                  <a:schemeClr val="bg1"/>
                </a:solidFill>
              </a:rPr>
              <a:t>pushLeft</a:t>
            </a:r>
            <a:r>
              <a:rPr lang="en-US" sz="4400" dirty="0">
                <a:solidFill>
                  <a:schemeClr val="bg1"/>
                </a:solidFill>
              </a:rPr>
              <a:t>(A);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4C9BD-FABA-254F-B433-DA7A5EE2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0D207C-3656-1D43-8482-5E9ECDFA4926}"/>
              </a:ext>
            </a:extLst>
          </p:cNvPr>
          <p:cNvSpPr txBox="1">
            <a:spLocks/>
          </p:cNvSpPr>
          <p:nvPr/>
        </p:nvSpPr>
        <p:spPr>
          <a:xfrm>
            <a:off x="515815" y="2406384"/>
            <a:ext cx="1232101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79598E-87E2-8D40-9DF3-D4473A40DB6A}"/>
              </a:ext>
            </a:extLst>
          </p:cNvPr>
          <p:cNvSpPr txBox="1">
            <a:spLocks/>
          </p:cNvSpPr>
          <p:nvPr/>
        </p:nvSpPr>
        <p:spPr>
          <a:xfrm>
            <a:off x="7193443" y="2406384"/>
            <a:ext cx="1716435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right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54F17-541F-8746-BF60-E73EEA513DBF}"/>
              </a:ext>
            </a:extLst>
          </p:cNvPr>
          <p:cNvCxnSpPr>
            <a:cxnSpLocks/>
          </p:cNvCxnSpPr>
          <p:nvPr/>
        </p:nvCxnSpPr>
        <p:spPr>
          <a:xfrm flipH="1">
            <a:off x="6940899" y="3429000"/>
            <a:ext cx="412749" cy="590445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1BBD862-7852-6048-888D-F6F1B696E7C1}"/>
              </a:ext>
            </a:extLst>
          </p:cNvPr>
          <p:cNvSpPr/>
          <p:nvPr/>
        </p:nvSpPr>
        <p:spPr>
          <a:xfrm>
            <a:off x="3571103" y="4167554"/>
            <a:ext cx="1467059" cy="127614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67DA1-D777-6049-8939-5373A35E9B68}"/>
              </a:ext>
            </a:extLst>
          </p:cNvPr>
          <p:cNvSpPr/>
          <p:nvPr/>
        </p:nvSpPr>
        <p:spPr>
          <a:xfrm>
            <a:off x="5485065" y="4167553"/>
            <a:ext cx="1467059" cy="127614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2952BB-A9D7-F948-8885-BD299C3D1F00}"/>
              </a:ext>
            </a:extLst>
          </p:cNvPr>
          <p:cNvCxnSpPr>
            <a:cxnSpLocks/>
          </p:cNvCxnSpPr>
          <p:nvPr/>
        </p:nvCxnSpPr>
        <p:spPr>
          <a:xfrm>
            <a:off x="1486409" y="3298374"/>
            <a:ext cx="421712" cy="633250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A44B615-7B67-8A43-87B9-7048B368B46B}"/>
              </a:ext>
            </a:extLst>
          </p:cNvPr>
          <p:cNvSpPr/>
          <p:nvPr/>
        </p:nvSpPr>
        <p:spPr>
          <a:xfrm>
            <a:off x="1657141" y="4167552"/>
            <a:ext cx="1467059" cy="127614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5899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1E1DA2-0D5A-F04E-88BB-C726E7928FC1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797E-9763-D044-98E6-60382718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101" y="545124"/>
            <a:ext cx="4737798" cy="220812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</a:rPr>
              <a:t>popRight</a:t>
            </a:r>
            <a:r>
              <a:rPr lang="en-US" sz="4400" dirty="0">
                <a:solidFill>
                  <a:schemeClr val="bg1"/>
                </a:solidFill>
              </a:rPr>
              <a:t>(); </a:t>
            </a:r>
            <a:r>
              <a:rPr lang="en-US" sz="4400" dirty="0" err="1">
                <a:solidFill>
                  <a:schemeClr val="bg1"/>
                </a:solidFill>
              </a:rPr>
              <a:t>popRight</a:t>
            </a:r>
            <a:r>
              <a:rPr lang="en-US" sz="4400" dirty="0">
                <a:solidFill>
                  <a:schemeClr val="bg1"/>
                </a:solidFill>
              </a:rPr>
              <a:t>();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4C9BD-FABA-254F-B433-DA7A5EE2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0D207C-3656-1D43-8482-5E9ECDFA4926}"/>
              </a:ext>
            </a:extLst>
          </p:cNvPr>
          <p:cNvSpPr txBox="1">
            <a:spLocks/>
          </p:cNvSpPr>
          <p:nvPr/>
        </p:nvSpPr>
        <p:spPr>
          <a:xfrm>
            <a:off x="1239569" y="2415557"/>
            <a:ext cx="1232101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79598E-87E2-8D40-9DF3-D4473A40DB6A}"/>
              </a:ext>
            </a:extLst>
          </p:cNvPr>
          <p:cNvSpPr txBox="1">
            <a:spLocks/>
          </p:cNvSpPr>
          <p:nvPr/>
        </p:nvSpPr>
        <p:spPr>
          <a:xfrm>
            <a:off x="6066562" y="2415557"/>
            <a:ext cx="1716435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right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54F17-541F-8746-BF60-E73EEA513DBF}"/>
              </a:ext>
            </a:extLst>
          </p:cNvPr>
          <p:cNvCxnSpPr>
            <a:cxnSpLocks/>
          </p:cNvCxnSpPr>
          <p:nvPr/>
        </p:nvCxnSpPr>
        <p:spPr>
          <a:xfrm flipH="1">
            <a:off x="5091560" y="3298374"/>
            <a:ext cx="975002" cy="826284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1BBD862-7852-6048-888D-F6F1B696E7C1}"/>
              </a:ext>
            </a:extLst>
          </p:cNvPr>
          <p:cNvSpPr/>
          <p:nvPr/>
        </p:nvSpPr>
        <p:spPr>
          <a:xfrm>
            <a:off x="3571103" y="4167554"/>
            <a:ext cx="1467059" cy="127614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67DA1-D777-6049-8939-5373A35E9B68}"/>
              </a:ext>
            </a:extLst>
          </p:cNvPr>
          <p:cNvSpPr/>
          <p:nvPr/>
        </p:nvSpPr>
        <p:spPr>
          <a:xfrm rot="1471450">
            <a:off x="5687916" y="4149895"/>
            <a:ext cx="1467059" cy="127614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7FE3BF-8552-314C-AE81-99BF038B42F5}"/>
              </a:ext>
            </a:extLst>
          </p:cNvPr>
          <p:cNvSpPr/>
          <p:nvPr/>
        </p:nvSpPr>
        <p:spPr>
          <a:xfrm rot="1471450">
            <a:off x="7120803" y="5221983"/>
            <a:ext cx="1467059" cy="127614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52E414-7734-E548-B488-F7E9C82E434F}"/>
              </a:ext>
            </a:extLst>
          </p:cNvPr>
          <p:cNvCxnSpPr>
            <a:cxnSpLocks/>
          </p:cNvCxnSpPr>
          <p:nvPr/>
        </p:nvCxnSpPr>
        <p:spPr>
          <a:xfrm>
            <a:off x="7417893" y="4653635"/>
            <a:ext cx="799350" cy="412635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29CD4B-010E-AA48-AF9E-DB27E9D9FA0C}"/>
              </a:ext>
            </a:extLst>
          </p:cNvPr>
          <p:cNvCxnSpPr>
            <a:cxnSpLocks/>
          </p:cNvCxnSpPr>
          <p:nvPr/>
        </p:nvCxnSpPr>
        <p:spPr>
          <a:xfrm>
            <a:off x="8495544" y="6285279"/>
            <a:ext cx="666878" cy="416944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5D7C2-CF6B-ED4D-A12E-57C8D06EFF39}"/>
              </a:ext>
            </a:extLst>
          </p:cNvPr>
          <p:cNvCxnSpPr>
            <a:cxnSpLocks/>
          </p:cNvCxnSpPr>
          <p:nvPr/>
        </p:nvCxnSpPr>
        <p:spPr>
          <a:xfrm>
            <a:off x="2539947" y="3298374"/>
            <a:ext cx="975002" cy="826284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5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4C571D-AF8A-3A4B-BDB3-E98324F26692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91358-D002-C24E-B631-795F0A53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87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 Sequential Representation of Simple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DCD2-983B-B941-9E98-4FE7321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34F3AD-832A-5B46-B125-03449B7E5561}"/>
              </a:ext>
            </a:extLst>
          </p:cNvPr>
          <p:cNvGrpSpPr/>
          <p:nvPr/>
        </p:nvGrpSpPr>
        <p:grpSpPr>
          <a:xfrm>
            <a:off x="1637882" y="2231196"/>
            <a:ext cx="5868236" cy="1906622"/>
            <a:chOff x="1637882" y="2231196"/>
            <a:chExt cx="5868236" cy="19066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5DE9A6-3D35-7C46-A19A-9FCBDB40F911}"/>
                </a:ext>
              </a:extLst>
            </p:cNvPr>
            <p:cNvSpPr/>
            <p:nvPr/>
          </p:nvSpPr>
          <p:spPr>
            <a:xfrm>
              <a:off x="1637882" y="2861677"/>
              <a:ext cx="1467059" cy="1276141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96DCE9-DAED-3740-BDEA-32AE01F5951D}"/>
                </a:ext>
              </a:extLst>
            </p:cNvPr>
            <p:cNvSpPr/>
            <p:nvPr/>
          </p:nvSpPr>
          <p:spPr>
            <a:xfrm>
              <a:off x="3104941" y="2861677"/>
              <a:ext cx="1467059" cy="1276141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252578-8F72-9442-90B7-D28A1871CA31}"/>
                </a:ext>
              </a:extLst>
            </p:cNvPr>
            <p:cNvSpPr/>
            <p:nvPr/>
          </p:nvSpPr>
          <p:spPr>
            <a:xfrm>
              <a:off x="4572000" y="2861677"/>
              <a:ext cx="1467059" cy="1276141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747574-FE67-2B43-8466-CA951BBAC1C6}"/>
                </a:ext>
              </a:extLst>
            </p:cNvPr>
            <p:cNvSpPr/>
            <p:nvPr/>
          </p:nvSpPr>
          <p:spPr>
            <a:xfrm>
              <a:off x="6039059" y="2861677"/>
              <a:ext cx="1467059" cy="1276141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494374-3B86-C94B-AA2A-CEABC8046E40}"/>
                </a:ext>
              </a:extLst>
            </p:cNvPr>
            <p:cNvSpPr txBox="1"/>
            <p:nvPr/>
          </p:nvSpPr>
          <p:spPr>
            <a:xfrm>
              <a:off x="2162059" y="2231196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D0224A-D93E-6F4F-8963-8C9EDC1DEF31}"/>
                </a:ext>
              </a:extLst>
            </p:cNvPr>
            <p:cNvSpPr txBox="1"/>
            <p:nvPr/>
          </p:nvSpPr>
          <p:spPr>
            <a:xfrm>
              <a:off x="3629118" y="2231196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26AE5-C8F2-2949-8F72-FA687B61A9B1}"/>
                </a:ext>
              </a:extLst>
            </p:cNvPr>
            <p:cNvSpPr txBox="1"/>
            <p:nvPr/>
          </p:nvSpPr>
          <p:spPr>
            <a:xfrm>
              <a:off x="5096177" y="2231196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91959-5BD5-D540-857A-5E6BBEC5A5F3}"/>
                </a:ext>
              </a:extLst>
            </p:cNvPr>
            <p:cNvSpPr txBox="1"/>
            <p:nvPr/>
          </p:nvSpPr>
          <p:spPr>
            <a:xfrm>
              <a:off x="6563236" y="2231196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E3E2E5-C01C-F34D-B77B-8016A5BF78C6}"/>
              </a:ext>
            </a:extLst>
          </p:cNvPr>
          <p:cNvSpPr txBox="1">
            <a:spLocks/>
          </p:cNvSpPr>
          <p:nvPr/>
        </p:nvSpPr>
        <p:spPr>
          <a:xfrm>
            <a:off x="1554937" y="4956984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front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9AC55D-228D-1940-88A0-B2A6EF8CE23A}"/>
              </a:ext>
            </a:extLst>
          </p:cNvPr>
          <p:cNvCxnSpPr>
            <a:cxnSpLocks/>
          </p:cNvCxnSpPr>
          <p:nvPr/>
        </p:nvCxnSpPr>
        <p:spPr>
          <a:xfrm flipV="1">
            <a:off x="2371411" y="4285771"/>
            <a:ext cx="0" cy="770068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E93D5EE-0549-E240-BC0E-ECABE02DA6E7}"/>
              </a:ext>
            </a:extLst>
          </p:cNvPr>
          <p:cNvSpPr txBox="1">
            <a:spLocks/>
          </p:cNvSpPr>
          <p:nvPr/>
        </p:nvSpPr>
        <p:spPr>
          <a:xfrm>
            <a:off x="5855983" y="4956983"/>
            <a:ext cx="1716435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back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6A007-B151-8240-B4D2-01C66ED0B3BD}"/>
              </a:ext>
            </a:extLst>
          </p:cNvPr>
          <p:cNvCxnSpPr>
            <a:cxnSpLocks/>
          </p:cNvCxnSpPr>
          <p:nvPr/>
        </p:nvCxnSpPr>
        <p:spPr>
          <a:xfrm flipV="1">
            <a:off x="6692519" y="4285771"/>
            <a:ext cx="0" cy="770068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3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4C571D-AF8A-3A4B-BDB3-E98324F26692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91358-D002-C24E-B631-795F0A53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After </a:t>
            </a:r>
            <a:r>
              <a:rPr lang="en-US" sz="4800" dirty="0" err="1">
                <a:solidFill>
                  <a:schemeClr val="bg1"/>
                </a:solidFill>
              </a:rPr>
              <a:t>dequeueing</a:t>
            </a:r>
            <a:r>
              <a:rPr lang="en-US" sz="4800" dirty="0">
                <a:solidFill>
                  <a:schemeClr val="bg1"/>
                </a:solidFill>
              </a:rPr>
              <a:t> A &amp; 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DCD2-983B-B941-9E98-4FE7321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34F3AD-832A-5B46-B125-03449B7E5561}"/>
              </a:ext>
            </a:extLst>
          </p:cNvPr>
          <p:cNvGrpSpPr/>
          <p:nvPr/>
        </p:nvGrpSpPr>
        <p:grpSpPr>
          <a:xfrm>
            <a:off x="1637882" y="2231196"/>
            <a:ext cx="5868236" cy="1906622"/>
            <a:chOff x="1637882" y="2231196"/>
            <a:chExt cx="5868236" cy="19066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5DE9A6-3D35-7C46-A19A-9FCBDB40F911}"/>
                </a:ext>
              </a:extLst>
            </p:cNvPr>
            <p:cNvSpPr/>
            <p:nvPr/>
          </p:nvSpPr>
          <p:spPr>
            <a:xfrm>
              <a:off x="1637882" y="2861677"/>
              <a:ext cx="1467059" cy="1276141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-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96DCE9-DAED-3740-BDEA-32AE01F5951D}"/>
                </a:ext>
              </a:extLst>
            </p:cNvPr>
            <p:cNvSpPr/>
            <p:nvPr/>
          </p:nvSpPr>
          <p:spPr>
            <a:xfrm>
              <a:off x="3104941" y="2861677"/>
              <a:ext cx="1467059" cy="1276141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-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252578-8F72-9442-90B7-D28A1871CA31}"/>
                </a:ext>
              </a:extLst>
            </p:cNvPr>
            <p:cNvSpPr/>
            <p:nvPr/>
          </p:nvSpPr>
          <p:spPr>
            <a:xfrm>
              <a:off x="4572000" y="2861677"/>
              <a:ext cx="1467059" cy="1276141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747574-FE67-2B43-8466-CA951BBAC1C6}"/>
                </a:ext>
              </a:extLst>
            </p:cNvPr>
            <p:cNvSpPr/>
            <p:nvPr/>
          </p:nvSpPr>
          <p:spPr>
            <a:xfrm>
              <a:off x="6039059" y="2861677"/>
              <a:ext cx="1467059" cy="1276141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494374-3B86-C94B-AA2A-CEABC8046E40}"/>
                </a:ext>
              </a:extLst>
            </p:cNvPr>
            <p:cNvSpPr txBox="1"/>
            <p:nvPr/>
          </p:nvSpPr>
          <p:spPr>
            <a:xfrm>
              <a:off x="2162059" y="2231196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D0224A-D93E-6F4F-8963-8C9EDC1DEF31}"/>
                </a:ext>
              </a:extLst>
            </p:cNvPr>
            <p:cNvSpPr txBox="1"/>
            <p:nvPr/>
          </p:nvSpPr>
          <p:spPr>
            <a:xfrm>
              <a:off x="3629118" y="2231196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26AE5-C8F2-2949-8F72-FA687B61A9B1}"/>
                </a:ext>
              </a:extLst>
            </p:cNvPr>
            <p:cNvSpPr txBox="1"/>
            <p:nvPr/>
          </p:nvSpPr>
          <p:spPr>
            <a:xfrm>
              <a:off x="5096177" y="2231196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91959-5BD5-D540-857A-5E6BBEC5A5F3}"/>
                </a:ext>
              </a:extLst>
            </p:cNvPr>
            <p:cNvSpPr txBox="1"/>
            <p:nvPr/>
          </p:nvSpPr>
          <p:spPr>
            <a:xfrm>
              <a:off x="6563236" y="2231196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E3E2E5-C01C-F34D-B77B-8016A5BF78C6}"/>
              </a:ext>
            </a:extLst>
          </p:cNvPr>
          <p:cNvSpPr txBox="1">
            <a:spLocks/>
          </p:cNvSpPr>
          <p:nvPr/>
        </p:nvSpPr>
        <p:spPr>
          <a:xfrm>
            <a:off x="3111893" y="4956984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front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9AC55D-228D-1940-88A0-B2A6EF8CE23A}"/>
              </a:ext>
            </a:extLst>
          </p:cNvPr>
          <p:cNvCxnSpPr>
            <a:cxnSpLocks/>
          </p:cNvCxnSpPr>
          <p:nvPr/>
        </p:nvCxnSpPr>
        <p:spPr>
          <a:xfrm flipV="1">
            <a:off x="4373212" y="4285771"/>
            <a:ext cx="544777" cy="770068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E93D5EE-0549-E240-BC0E-ECABE02DA6E7}"/>
              </a:ext>
            </a:extLst>
          </p:cNvPr>
          <p:cNvSpPr txBox="1">
            <a:spLocks/>
          </p:cNvSpPr>
          <p:nvPr/>
        </p:nvSpPr>
        <p:spPr>
          <a:xfrm>
            <a:off x="5855983" y="4956983"/>
            <a:ext cx="1716435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back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6A007-B151-8240-B4D2-01C66ED0B3BD}"/>
              </a:ext>
            </a:extLst>
          </p:cNvPr>
          <p:cNvCxnSpPr>
            <a:cxnSpLocks/>
          </p:cNvCxnSpPr>
          <p:nvPr/>
        </p:nvCxnSpPr>
        <p:spPr>
          <a:xfrm flipV="1">
            <a:off x="6692519" y="4285771"/>
            <a:ext cx="0" cy="770068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5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4C571D-AF8A-3A4B-BDB3-E98324F26692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91358-D002-C24E-B631-795F0A53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Could Slide Left – Linear Cost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DCD2-983B-B941-9E98-4FE7321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34F3AD-832A-5B46-B125-03449B7E5561}"/>
              </a:ext>
            </a:extLst>
          </p:cNvPr>
          <p:cNvGrpSpPr/>
          <p:nvPr/>
        </p:nvGrpSpPr>
        <p:grpSpPr>
          <a:xfrm>
            <a:off x="1637882" y="2231196"/>
            <a:ext cx="5868236" cy="1906622"/>
            <a:chOff x="1637882" y="2231196"/>
            <a:chExt cx="5868236" cy="19066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5DE9A6-3D35-7C46-A19A-9FCBDB40F911}"/>
                </a:ext>
              </a:extLst>
            </p:cNvPr>
            <p:cNvSpPr/>
            <p:nvPr/>
          </p:nvSpPr>
          <p:spPr>
            <a:xfrm>
              <a:off x="1637882" y="2861677"/>
              <a:ext cx="1467059" cy="1276141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96DCE9-DAED-3740-BDEA-32AE01F5951D}"/>
                </a:ext>
              </a:extLst>
            </p:cNvPr>
            <p:cNvSpPr/>
            <p:nvPr/>
          </p:nvSpPr>
          <p:spPr>
            <a:xfrm>
              <a:off x="3104941" y="2861677"/>
              <a:ext cx="1467059" cy="1276141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252578-8F72-9442-90B7-D28A1871CA31}"/>
                </a:ext>
              </a:extLst>
            </p:cNvPr>
            <p:cNvSpPr/>
            <p:nvPr/>
          </p:nvSpPr>
          <p:spPr>
            <a:xfrm>
              <a:off x="4572000" y="2861677"/>
              <a:ext cx="1467059" cy="1276141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747574-FE67-2B43-8466-CA951BBAC1C6}"/>
                </a:ext>
              </a:extLst>
            </p:cNvPr>
            <p:cNvSpPr/>
            <p:nvPr/>
          </p:nvSpPr>
          <p:spPr>
            <a:xfrm>
              <a:off x="6039059" y="2861677"/>
              <a:ext cx="1467059" cy="1276141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494374-3B86-C94B-AA2A-CEABC8046E40}"/>
                </a:ext>
              </a:extLst>
            </p:cNvPr>
            <p:cNvSpPr txBox="1"/>
            <p:nvPr/>
          </p:nvSpPr>
          <p:spPr>
            <a:xfrm>
              <a:off x="2162059" y="2231196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D0224A-D93E-6F4F-8963-8C9EDC1DEF31}"/>
                </a:ext>
              </a:extLst>
            </p:cNvPr>
            <p:cNvSpPr txBox="1"/>
            <p:nvPr/>
          </p:nvSpPr>
          <p:spPr>
            <a:xfrm>
              <a:off x="3629118" y="2231196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26AE5-C8F2-2949-8F72-FA687B61A9B1}"/>
                </a:ext>
              </a:extLst>
            </p:cNvPr>
            <p:cNvSpPr txBox="1"/>
            <p:nvPr/>
          </p:nvSpPr>
          <p:spPr>
            <a:xfrm>
              <a:off x="5096177" y="2231196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91959-5BD5-D540-857A-5E6BBEC5A5F3}"/>
                </a:ext>
              </a:extLst>
            </p:cNvPr>
            <p:cNvSpPr txBox="1"/>
            <p:nvPr/>
          </p:nvSpPr>
          <p:spPr>
            <a:xfrm>
              <a:off x="6563236" y="2231196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E93D5EE-0549-E240-BC0E-ECABE02DA6E7}"/>
              </a:ext>
            </a:extLst>
          </p:cNvPr>
          <p:cNvSpPr txBox="1">
            <a:spLocks/>
          </p:cNvSpPr>
          <p:nvPr/>
        </p:nvSpPr>
        <p:spPr>
          <a:xfrm>
            <a:off x="4027179" y="4956983"/>
            <a:ext cx="1716435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back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6A007-B151-8240-B4D2-01C66ED0B3BD}"/>
              </a:ext>
            </a:extLst>
          </p:cNvPr>
          <p:cNvCxnSpPr>
            <a:cxnSpLocks/>
          </p:cNvCxnSpPr>
          <p:nvPr/>
        </p:nvCxnSpPr>
        <p:spPr>
          <a:xfrm flipH="1" flipV="1">
            <a:off x="4027179" y="4285771"/>
            <a:ext cx="285329" cy="770068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5809D12-F763-0040-AE58-E9FAE8ADA20F}"/>
              </a:ext>
            </a:extLst>
          </p:cNvPr>
          <p:cNvSpPr txBox="1">
            <a:spLocks/>
          </p:cNvSpPr>
          <p:nvPr/>
        </p:nvSpPr>
        <p:spPr>
          <a:xfrm>
            <a:off x="1554937" y="4956984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front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8328B2-1C23-B24E-9373-0ED88056D25A}"/>
              </a:ext>
            </a:extLst>
          </p:cNvPr>
          <p:cNvCxnSpPr>
            <a:cxnSpLocks/>
          </p:cNvCxnSpPr>
          <p:nvPr/>
        </p:nvCxnSpPr>
        <p:spPr>
          <a:xfrm flipV="1">
            <a:off x="2371411" y="4285771"/>
            <a:ext cx="0" cy="770068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4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3D429-7FF7-7B48-9A5C-2DE8E14A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21B589-F7DE-6F44-B54D-EEA45DC49D10}"/>
              </a:ext>
            </a:extLst>
          </p:cNvPr>
          <p:cNvGrpSpPr/>
          <p:nvPr/>
        </p:nvGrpSpPr>
        <p:grpSpPr>
          <a:xfrm>
            <a:off x="2508422" y="1322169"/>
            <a:ext cx="3992263" cy="3917092"/>
            <a:chOff x="2508422" y="1322169"/>
            <a:chExt cx="3992263" cy="39170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669889-19F8-0840-8FD1-9DC14D577C35}"/>
                </a:ext>
              </a:extLst>
            </p:cNvPr>
            <p:cNvSpPr/>
            <p:nvPr/>
          </p:nvSpPr>
          <p:spPr>
            <a:xfrm>
              <a:off x="2508422" y="1322169"/>
              <a:ext cx="3917092" cy="3917092"/>
            </a:xfrm>
            <a:prstGeom prst="ellipse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83B0FB-0353-244C-A71B-69A1C38B3396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4466968" y="1322169"/>
              <a:ext cx="0" cy="391709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9A7D1CF-0555-A04E-AA0D-8592993C2F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66968" y="1317020"/>
              <a:ext cx="0" cy="391709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1596E6-2FE3-F74C-A7A4-BCF784018268}"/>
                </a:ext>
              </a:extLst>
            </p:cNvPr>
            <p:cNvSpPr/>
            <p:nvPr/>
          </p:nvSpPr>
          <p:spPr>
            <a:xfrm>
              <a:off x="3387811" y="2201558"/>
              <a:ext cx="2148016" cy="2148017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636A6B-699B-8246-8267-390500606497}"/>
                </a:ext>
              </a:extLst>
            </p:cNvPr>
            <p:cNvSpPr txBox="1"/>
            <p:nvPr/>
          </p:nvSpPr>
          <p:spPr>
            <a:xfrm>
              <a:off x="2533136" y="155127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8A2BA0-D9B6-7C4E-9E61-3FE45A8C573B}"/>
                </a:ext>
              </a:extLst>
            </p:cNvPr>
            <p:cNvSpPr txBox="1"/>
            <p:nvPr/>
          </p:nvSpPr>
          <p:spPr>
            <a:xfrm>
              <a:off x="6081981" y="155127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C417E9-CCD8-4F42-A659-B6A34A6591F8}"/>
                </a:ext>
              </a:extLst>
            </p:cNvPr>
            <p:cNvSpPr txBox="1"/>
            <p:nvPr/>
          </p:nvSpPr>
          <p:spPr>
            <a:xfrm>
              <a:off x="6081981" y="452084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53EC94-3766-0C46-B188-9EE60A382308}"/>
                </a:ext>
              </a:extLst>
            </p:cNvPr>
            <p:cNvSpPr txBox="1"/>
            <p:nvPr/>
          </p:nvSpPr>
          <p:spPr>
            <a:xfrm>
              <a:off x="2533136" y="452084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8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3D429-7FF7-7B48-9A5C-2DE8E14A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21B589-F7DE-6F44-B54D-EEA45DC49D10}"/>
              </a:ext>
            </a:extLst>
          </p:cNvPr>
          <p:cNvGrpSpPr/>
          <p:nvPr/>
        </p:nvGrpSpPr>
        <p:grpSpPr>
          <a:xfrm>
            <a:off x="2508422" y="1322169"/>
            <a:ext cx="3992263" cy="3917092"/>
            <a:chOff x="2508422" y="1322169"/>
            <a:chExt cx="3992263" cy="39170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669889-19F8-0840-8FD1-9DC14D577C35}"/>
                </a:ext>
              </a:extLst>
            </p:cNvPr>
            <p:cNvSpPr/>
            <p:nvPr/>
          </p:nvSpPr>
          <p:spPr>
            <a:xfrm>
              <a:off x="2508422" y="1322169"/>
              <a:ext cx="3917092" cy="3917092"/>
            </a:xfrm>
            <a:prstGeom prst="ellipse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83B0FB-0353-244C-A71B-69A1C38B3396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4466968" y="1322169"/>
              <a:ext cx="0" cy="391709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9A7D1CF-0555-A04E-AA0D-8592993C2F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66968" y="1317020"/>
              <a:ext cx="0" cy="391709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1596E6-2FE3-F74C-A7A4-BCF784018268}"/>
                </a:ext>
              </a:extLst>
            </p:cNvPr>
            <p:cNvSpPr/>
            <p:nvPr/>
          </p:nvSpPr>
          <p:spPr>
            <a:xfrm>
              <a:off x="3387811" y="2201558"/>
              <a:ext cx="2148016" cy="2148017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636A6B-699B-8246-8267-390500606497}"/>
                </a:ext>
              </a:extLst>
            </p:cNvPr>
            <p:cNvSpPr txBox="1"/>
            <p:nvPr/>
          </p:nvSpPr>
          <p:spPr>
            <a:xfrm>
              <a:off x="2533136" y="155127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8A2BA0-D9B6-7C4E-9E61-3FE45A8C573B}"/>
                </a:ext>
              </a:extLst>
            </p:cNvPr>
            <p:cNvSpPr txBox="1"/>
            <p:nvPr/>
          </p:nvSpPr>
          <p:spPr>
            <a:xfrm>
              <a:off x="6081981" y="155127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C417E9-CCD8-4F42-A659-B6A34A6591F8}"/>
                </a:ext>
              </a:extLst>
            </p:cNvPr>
            <p:cNvSpPr txBox="1"/>
            <p:nvPr/>
          </p:nvSpPr>
          <p:spPr>
            <a:xfrm>
              <a:off x="6081981" y="452084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53EC94-3766-0C46-B188-9EE60A382308}"/>
                </a:ext>
              </a:extLst>
            </p:cNvPr>
            <p:cNvSpPr txBox="1"/>
            <p:nvPr/>
          </p:nvSpPr>
          <p:spPr>
            <a:xfrm>
              <a:off x="2533136" y="452084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82BCF6-584C-0342-AA94-4694CBFDBCC9}"/>
              </a:ext>
            </a:extLst>
          </p:cNvPr>
          <p:cNvSpPr txBox="1"/>
          <p:nvPr/>
        </p:nvSpPr>
        <p:spPr>
          <a:xfrm>
            <a:off x="3159871" y="1889433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E415F0-E21D-A445-97EF-4D8419D53936}"/>
              </a:ext>
            </a:extLst>
          </p:cNvPr>
          <p:cNvSpPr txBox="1"/>
          <p:nvPr/>
        </p:nvSpPr>
        <p:spPr>
          <a:xfrm>
            <a:off x="5324046" y="1889433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85FEC7-0B2D-F64C-B475-3E5F2FA83828}"/>
              </a:ext>
            </a:extLst>
          </p:cNvPr>
          <p:cNvSpPr txBox="1"/>
          <p:nvPr/>
        </p:nvSpPr>
        <p:spPr>
          <a:xfrm>
            <a:off x="5324046" y="3818054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E4CFB19-F3F5-9747-9C2A-EC20517A4E90}"/>
              </a:ext>
            </a:extLst>
          </p:cNvPr>
          <p:cNvSpPr txBox="1">
            <a:spLocks/>
          </p:cNvSpPr>
          <p:nvPr/>
        </p:nvSpPr>
        <p:spPr>
          <a:xfrm>
            <a:off x="1542583" y="184943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/>
              <a:t>front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ACB4D18-62B7-2B46-962B-D76686E90396}"/>
              </a:ext>
            </a:extLst>
          </p:cNvPr>
          <p:cNvSpPr txBox="1">
            <a:spLocks/>
          </p:cNvSpPr>
          <p:nvPr/>
        </p:nvSpPr>
        <p:spPr>
          <a:xfrm>
            <a:off x="1542583" y="5250471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/>
              <a:t>back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CAE765-FCBC-E54A-99E5-CD7CB6C7DC71}"/>
              </a:ext>
            </a:extLst>
          </p:cNvPr>
          <p:cNvCxnSpPr>
            <a:cxnSpLocks/>
          </p:cNvCxnSpPr>
          <p:nvPr/>
        </p:nvCxnSpPr>
        <p:spPr>
          <a:xfrm flipV="1">
            <a:off x="2854411" y="4955059"/>
            <a:ext cx="395416" cy="46955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E7240F-EA83-414D-BE3F-A9E7B8759030}"/>
              </a:ext>
            </a:extLst>
          </p:cNvPr>
          <p:cNvCxnSpPr>
            <a:cxnSpLocks/>
          </p:cNvCxnSpPr>
          <p:nvPr/>
        </p:nvCxnSpPr>
        <p:spPr>
          <a:xfrm>
            <a:off x="2951840" y="1056625"/>
            <a:ext cx="297987" cy="48343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5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3D429-7FF7-7B48-9A5C-2DE8E14A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21B589-F7DE-6F44-B54D-EEA45DC49D10}"/>
              </a:ext>
            </a:extLst>
          </p:cNvPr>
          <p:cNvGrpSpPr/>
          <p:nvPr/>
        </p:nvGrpSpPr>
        <p:grpSpPr>
          <a:xfrm>
            <a:off x="2508422" y="1322169"/>
            <a:ext cx="3992263" cy="3917092"/>
            <a:chOff x="2508422" y="1322169"/>
            <a:chExt cx="3992263" cy="39170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669889-19F8-0840-8FD1-9DC14D577C35}"/>
                </a:ext>
              </a:extLst>
            </p:cNvPr>
            <p:cNvSpPr/>
            <p:nvPr/>
          </p:nvSpPr>
          <p:spPr>
            <a:xfrm>
              <a:off x="2508422" y="1322169"/>
              <a:ext cx="3917092" cy="3917092"/>
            </a:xfrm>
            <a:prstGeom prst="ellipse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83B0FB-0353-244C-A71B-69A1C38B3396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4466968" y="1322169"/>
              <a:ext cx="0" cy="391709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9A7D1CF-0555-A04E-AA0D-8592993C2F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66968" y="1317020"/>
              <a:ext cx="0" cy="391709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1596E6-2FE3-F74C-A7A4-BCF784018268}"/>
                </a:ext>
              </a:extLst>
            </p:cNvPr>
            <p:cNvSpPr/>
            <p:nvPr/>
          </p:nvSpPr>
          <p:spPr>
            <a:xfrm>
              <a:off x="3387811" y="2201558"/>
              <a:ext cx="2148016" cy="2148017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636A6B-699B-8246-8267-390500606497}"/>
                </a:ext>
              </a:extLst>
            </p:cNvPr>
            <p:cNvSpPr txBox="1"/>
            <p:nvPr/>
          </p:nvSpPr>
          <p:spPr>
            <a:xfrm>
              <a:off x="2533136" y="155127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8A2BA0-D9B6-7C4E-9E61-3FE45A8C573B}"/>
                </a:ext>
              </a:extLst>
            </p:cNvPr>
            <p:cNvSpPr txBox="1"/>
            <p:nvPr/>
          </p:nvSpPr>
          <p:spPr>
            <a:xfrm>
              <a:off x="6081981" y="155127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C417E9-CCD8-4F42-A659-B6A34A6591F8}"/>
                </a:ext>
              </a:extLst>
            </p:cNvPr>
            <p:cNvSpPr txBox="1"/>
            <p:nvPr/>
          </p:nvSpPr>
          <p:spPr>
            <a:xfrm>
              <a:off x="6081981" y="452084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53EC94-3766-0C46-B188-9EE60A382308}"/>
                </a:ext>
              </a:extLst>
            </p:cNvPr>
            <p:cNvSpPr txBox="1"/>
            <p:nvPr/>
          </p:nvSpPr>
          <p:spPr>
            <a:xfrm>
              <a:off x="2533136" y="452084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82BCF6-584C-0342-AA94-4694CBFDBCC9}"/>
              </a:ext>
            </a:extLst>
          </p:cNvPr>
          <p:cNvSpPr txBox="1"/>
          <p:nvPr/>
        </p:nvSpPr>
        <p:spPr>
          <a:xfrm>
            <a:off x="3159871" y="1889433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E415F0-E21D-A445-97EF-4D8419D53936}"/>
              </a:ext>
            </a:extLst>
          </p:cNvPr>
          <p:cNvSpPr txBox="1"/>
          <p:nvPr/>
        </p:nvSpPr>
        <p:spPr>
          <a:xfrm>
            <a:off x="5324046" y="1889433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85FEC7-0B2D-F64C-B475-3E5F2FA83828}"/>
              </a:ext>
            </a:extLst>
          </p:cNvPr>
          <p:cNvSpPr txBox="1"/>
          <p:nvPr/>
        </p:nvSpPr>
        <p:spPr>
          <a:xfrm>
            <a:off x="5324046" y="3818054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E4CFB19-F3F5-9747-9C2A-EC20517A4E90}"/>
              </a:ext>
            </a:extLst>
          </p:cNvPr>
          <p:cNvSpPr txBox="1">
            <a:spLocks/>
          </p:cNvSpPr>
          <p:nvPr/>
        </p:nvSpPr>
        <p:spPr>
          <a:xfrm>
            <a:off x="5828227" y="5250471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/>
              <a:t>front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ACB4D18-62B7-2B46-962B-D76686E90396}"/>
              </a:ext>
            </a:extLst>
          </p:cNvPr>
          <p:cNvSpPr txBox="1">
            <a:spLocks/>
          </p:cNvSpPr>
          <p:nvPr/>
        </p:nvSpPr>
        <p:spPr>
          <a:xfrm>
            <a:off x="1542583" y="5250471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/>
              <a:t>back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CAE765-FCBC-E54A-99E5-CD7CB6C7DC71}"/>
              </a:ext>
            </a:extLst>
          </p:cNvPr>
          <p:cNvCxnSpPr>
            <a:cxnSpLocks/>
          </p:cNvCxnSpPr>
          <p:nvPr/>
        </p:nvCxnSpPr>
        <p:spPr>
          <a:xfrm flipV="1">
            <a:off x="2854411" y="4955059"/>
            <a:ext cx="395416" cy="46955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E7240F-EA83-414D-BE3F-A9E7B8759030}"/>
              </a:ext>
            </a:extLst>
          </p:cNvPr>
          <p:cNvCxnSpPr>
            <a:cxnSpLocks/>
          </p:cNvCxnSpPr>
          <p:nvPr/>
        </p:nvCxnSpPr>
        <p:spPr>
          <a:xfrm flipH="1" flipV="1">
            <a:off x="5567061" y="5003149"/>
            <a:ext cx="271864" cy="43264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8D83BD-26D8-D944-BAF7-ED34F141CD59}"/>
              </a:ext>
            </a:extLst>
          </p:cNvPr>
          <p:cNvSpPr txBox="1"/>
          <p:nvPr/>
        </p:nvSpPr>
        <p:spPr>
          <a:xfrm>
            <a:off x="2259132" y="376363"/>
            <a:ext cx="4405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dequeue(); dequeue();</a:t>
            </a:r>
          </a:p>
        </p:txBody>
      </p:sp>
    </p:spTree>
    <p:extLst>
      <p:ext uri="{BB962C8B-B14F-4D97-AF65-F5344CB8AC3E}">
        <p14:creationId xmlns:p14="http://schemas.microsoft.com/office/powerpoint/2010/main" val="185797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3D429-7FF7-7B48-9A5C-2DE8E14A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21B589-F7DE-6F44-B54D-EEA45DC49D10}"/>
              </a:ext>
            </a:extLst>
          </p:cNvPr>
          <p:cNvGrpSpPr/>
          <p:nvPr/>
        </p:nvGrpSpPr>
        <p:grpSpPr>
          <a:xfrm>
            <a:off x="2508422" y="1322169"/>
            <a:ext cx="3992263" cy="3917092"/>
            <a:chOff x="2508422" y="1322169"/>
            <a:chExt cx="3992263" cy="39170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669889-19F8-0840-8FD1-9DC14D577C35}"/>
                </a:ext>
              </a:extLst>
            </p:cNvPr>
            <p:cNvSpPr/>
            <p:nvPr/>
          </p:nvSpPr>
          <p:spPr>
            <a:xfrm>
              <a:off x="2508422" y="1322169"/>
              <a:ext cx="3917092" cy="3917092"/>
            </a:xfrm>
            <a:prstGeom prst="ellipse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83B0FB-0353-244C-A71B-69A1C38B3396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4466968" y="1322169"/>
              <a:ext cx="0" cy="391709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9A7D1CF-0555-A04E-AA0D-8592993C2F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66968" y="1317020"/>
              <a:ext cx="0" cy="391709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1596E6-2FE3-F74C-A7A4-BCF784018268}"/>
                </a:ext>
              </a:extLst>
            </p:cNvPr>
            <p:cNvSpPr/>
            <p:nvPr/>
          </p:nvSpPr>
          <p:spPr>
            <a:xfrm>
              <a:off x="3387811" y="2201558"/>
              <a:ext cx="2148016" cy="2148017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636A6B-699B-8246-8267-390500606497}"/>
                </a:ext>
              </a:extLst>
            </p:cNvPr>
            <p:cNvSpPr txBox="1"/>
            <p:nvPr/>
          </p:nvSpPr>
          <p:spPr>
            <a:xfrm>
              <a:off x="2533136" y="155127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8A2BA0-D9B6-7C4E-9E61-3FE45A8C573B}"/>
                </a:ext>
              </a:extLst>
            </p:cNvPr>
            <p:cNvSpPr txBox="1"/>
            <p:nvPr/>
          </p:nvSpPr>
          <p:spPr>
            <a:xfrm>
              <a:off x="6081981" y="155127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C417E9-CCD8-4F42-A659-B6A34A6591F8}"/>
                </a:ext>
              </a:extLst>
            </p:cNvPr>
            <p:cNvSpPr txBox="1"/>
            <p:nvPr/>
          </p:nvSpPr>
          <p:spPr>
            <a:xfrm>
              <a:off x="6081981" y="452084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53EC94-3766-0C46-B188-9EE60A382308}"/>
                </a:ext>
              </a:extLst>
            </p:cNvPr>
            <p:cNvSpPr txBox="1"/>
            <p:nvPr/>
          </p:nvSpPr>
          <p:spPr>
            <a:xfrm>
              <a:off x="2533136" y="452084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82BCF6-584C-0342-AA94-4694CBFDBCC9}"/>
              </a:ext>
            </a:extLst>
          </p:cNvPr>
          <p:cNvSpPr txBox="1"/>
          <p:nvPr/>
        </p:nvSpPr>
        <p:spPr>
          <a:xfrm>
            <a:off x="3159871" y="1889433"/>
            <a:ext cx="460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E415F0-E21D-A445-97EF-4D8419D53936}"/>
              </a:ext>
            </a:extLst>
          </p:cNvPr>
          <p:cNvSpPr txBox="1"/>
          <p:nvPr/>
        </p:nvSpPr>
        <p:spPr>
          <a:xfrm>
            <a:off x="5324046" y="1889433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85FEC7-0B2D-F64C-B475-3E5F2FA83828}"/>
              </a:ext>
            </a:extLst>
          </p:cNvPr>
          <p:cNvSpPr txBox="1"/>
          <p:nvPr/>
        </p:nvSpPr>
        <p:spPr>
          <a:xfrm>
            <a:off x="5324046" y="3818054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E4CFB19-F3F5-9747-9C2A-EC20517A4E90}"/>
              </a:ext>
            </a:extLst>
          </p:cNvPr>
          <p:cNvSpPr txBox="1">
            <a:spLocks/>
          </p:cNvSpPr>
          <p:nvPr/>
        </p:nvSpPr>
        <p:spPr>
          <a:xfrm>
            <a:off x="5828227" y="5250471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/>
              <a:t>front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ACB4D18-62B7-2B46-962B-D76686E90396}"/>
              </a:ext>
            </a:extLst>
          </p:cNvPr>
          <p:cNvSpPr txBox="1">
            <a:spLocks/>
          </p:cNvSpPr>
          <p:nvPr/>
        </p:nvSpPr>
        <p:spPr>
          <a:xfrm>
            <a:off x="7259378" y="3530422"/>
            <a:ext cx="1723984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/>
              <a:t>back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CAE765-FCBC-E54A-99E5-CD7CB6C7DC71}"/>
              </a:ext>
            </a:extLst>
          </p:cNvPr>
          <p:cNvCxnSpPr>
            <a:cxnSpLocks/>
          </p:cNvCxnSpPr>
          <p:nvPr/>
        </p:nvCxnSpPr>
        <p:spPr>
          <a:xfrm flipH="1">
            <a:off x="6338447" y="4071346"/>
            <a:ext cx="870474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E7240F-EA83-414D-BE3F-A9E7B8759030}"/>
              </a:ext>
            </a:extLst>
          </p:cNvPr>
          <p:cNvCxnSpPr>
            <a:cxnSpLocks/>
          </p:cNvCxnSpPr>
          <p:nvPr/>
        </p:nvCxnSpPr>
        <p:spPr>
          <a:xfrm flipH="1" flipV="1">
            <a:off x="5567061" y="5003149"/>
            <a:ext cx="271864" cy="43264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3A2561-3C96-EB45-B0C9-FAFD2B4D9F52}"/>
              </a:ext>
            </a:extLst>
          </p:cNvPr>
          <p:cNvSpPr txBox="1"/>
          <p:nvPr/>
        </p:nvSpPr>
        <p:spPr>
          <a:xfrm>
            <a:off x="3108205" y="3842830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F1C6A-C064-5749-9475-F96C3E3F9405}"/>
              </a:ext>
            </a:extLst>
          </p:cNvPr>
          <p:cNvSpPr txBox="1"/>
          <p:nvPr/>
        </p:nvSpPr>
        <p:spPr>
          <a:xfrm>
            <a:off x="926757" y="347697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enqueue(D); enqueue(E); enqueue(F);</a:t>
            </a:r>
          </a:p>
        </p:txBody>
      </p:sp>
    </p:spTree>
    <p:extLst>
      <p:ext uri="{BB962C8B-B14F-4D97-AF65-F5344CB8AC3E}">
        <p14:creationId xmlns:p14="http://schemas.microsoft.com/office/powerpoint/2010/main" val="3080995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3D429-7FF7-7B48-9A5C-2DE8E14A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9DA11C-9EB6-0148-8C6E-3EF88A75F91A}"/>
              </a:ext>
            </a:extLst>
          </p:cNvPr>
          <p:cNvGrpSpPr/>
          <p:nvPr/>
        </p:nvGrpSpPr>
        <p:grpSpPr>
          <a:xfrm>
            <a:off x="2199186" y="1127639"/>
            <a:ext cx="4634734" cy="4816071"/>
            <a:chOff x="2199186" y="1263563"/>
            <a:chExt cx="4634734" cy="481607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5D987E9-2AE1-054B-944F-C55B4D65E37A}"/>
                </a:ext>
              </a:extLst>
            </p:cNvPr>
            <p:cNvGrpSpPr/>
            <p:nvPr/>
          </p:nvGrpSpPr>
          <p:grpSpPr>
            <a:xfrm>
              <a:off x="2503273" y="1774224"/>
              <a:ext cx="3922241" cy="3922241"/>
              <a:chOff x="2503273" y="1774224"/>
              <a:chExt cx="3922241" cy="392224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1669889-19F8-0840-8FD1-9DC14D577C35}"/>
                  </a:ext>
                </a:extLst>
              </p:cNvPr>
              <p:cNvSpPr/>
              <p:nvPr/>
            </p:nvSpPr>
            <p:spPr>
              <a:xfrm>
                <a:off x="2508422" y="1779373"/>
                <a:ext cx="3917092" cy="391709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683B0FB-0353-244C-A71B-69A1C38B3396}"/>
                  </a:ext>
                </a:extLst>
              </p:cNvPr>
              <p:cNvCxnSpPr>
                <a:stCxn id="5" idx="0"/>
                <a:endCxn id="5" idx="4"/>
              </p:cNvCxnSpPr>
              <p:nvPr/>
            </p:nvCxnSpPr>
            <p:spPr>
              <a:xfrm>
                <a:off x="4466968" y="1779373"/>
                <a:ext cx="0" cy="3917092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9A7D1CF-0555-A04E-AA0D-8592993C2F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66968" y="1774224"/>
                <a:ext cx="0" cy="3917092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5D918E4-D077-454F-BE62-476A0B568E4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4461819" y="1774224"/>
                <a:ext cx="0" cy="3917092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AA355EC-E639-1B4B-8D2C-88C92BAB14B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4461821" y="1774224"/>
                <a:ext cx="0" cy="3917092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31596E6-2FE3-F74C-A7A4-BCF784018268}"/>
                  </a:ext>
                </a:extLst>
              </p:cNvPr>
              <p:cNvSpPr/>
              <p:nvPr/>
            </p:nvSpPr>
            <p:spPr>
              <a:xfrm>
                <a:off x="3387811" y="2658762"/>
                <a:ext cx="2148016" cy="214801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636A6B-699B-8246-8267-390500606497}"/>
                </a:ext>
              </a:extLst>
            </p:cNvPr>
            <p:cNvSpPr txBox="1"/>
            <p:nvPr/>
          </p:nvSpPr>
          <p:spPr>
            <a:xfrm>
              <a:off x="2199186" y="254943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8A2BA0-D9B6-7C4E-9E61-3FE45A8C573B}"/>
                </a:ext>
              </a:extLst>
            </p:cNvPr>
            <p:cNvSpPr txBox="1"/>
            <p:nvPr/>
          </p:nvSpPr>
          <p:spPr>
            <a:xfrm>
              <a:off x="3428813" y="126356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C417E9-CCD8-4F42-A659-B6A34A6591F8}"/>
                </a:ext>
              </a:extLst>
            </p:cNvPr>
            <p:cNvSpPr txBox="1"/>
            <p:nvPr/>
          </p:nvSpPr>
          <p:spPr>
            <a:xfrm>
              <a:off x="5236889" y="13199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53EC94-3766-0C46-B188-9EE60A382308}"/>
                </a:ext>
              </a:extLst>
            </p:cNvPr>
            <p:cNvSpPr txBox="1"/>
            <p:nvPr/>
          </p:nvSpPr>
          <p:spPr>
            <a:xfrm>
              <a:off x="6415216" y="254943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C2A39A-069E-0E49-A476-96EBA546F0CD}"/>
                </a:ext>
              </a:extLst>
            </p:cNvPr>
            <p:cNvSpPr txBox="1"/>
            <p:nvPr/>
          </p:nvSpPr>
          <p:spPr>
            <a:xfrm>
              <a:off x="6415216" y="419216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B2169E-4E57-2248-B545-A8C574B26BFB}"/>
                </a:ext>
              </a:extLst>
            </p:cNvPr>
            <p:cNvSpPr txBox="1"/>
            <p:nvPr/>
          </p:nvSpPr>
          <p:spPr>
            <a:xfrm>
              <a:off x="5236889" y="543330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EAC6AD-FE71-2943-BCB6-67FB34925C9B}"/>
                </a:ext>
              </a:extLst>
            </p:cNvPr>
            <p:cNvSpPr txBox="1"/>
            <p:nvPr/>
          </p:nvSpPr>
          <p:spPr>
            <a:xfrm>
              <a:off x="3391742" y="543330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4F415C-856E-0B48-8897-837DC4D233E6}"/>
                </a:ext>
              </a:extLst>
            </p:cNvPr>
            <p:cNvSpPr txBox="1"/>
            <p:nvPr/>
          </p:nvSpPr>
          <p:spPr>
            <a:xfrm>
              <a:off x="2199186" y="419216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7</a:t>
              </a: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11F38B6-1188-844E-B66C-49949F72EA9C}"/>
              </a:ext>
            </a:extLst>
          </p:cNvPr>
          <p:cNvSpPr txBox="1">
            <a:spLocks/>
          </p:cNvSpPr>
          <p:nvPr/>
        </p:nvSpPr>
        <p:spPr>
          <a:xfrm>
            <a:off x="124772" y="2669711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/>
              <a:t>front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F4C2C9B-813C-094D-B54C-9A039106F901}"/>
              </a:ext>
            </a:extLst>
          </p:cNvPr>
          <p:cNvSpPr txBox="1">
            <a:spLocks/>
          </p:cNvSpPr>
          <p:nvPr/>
        </p:nvSpPr>
        <p:spPr>
          <a:xfrm>
            <a:off x="7306286" y="3454742"/>
            <a:ext cx="1723984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/>
              <a:t>back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8827E2-B790-9A47-9541-DAA3DF616BF4}"/>
              </a:ext>
            </a:extLst>
          </p:cNvPr>
          <p:cNvCxnSpPr>
            <a:cxnSpLocks/>
          </p:cNvCxnSpPr>
          <p:nvPr/>
        </p:nvCxnSpPr>
        <p:spPr>
          <a:xfrm flipH="1">
            <a:off x="6425514" y="3969741"/>
            <a:ext cx="870474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9A7630-4D42-CA42-ABA8-8C4F081A2B5E}"/>
              </a:ext>
            </a:extLst>
          </p:cNvPr>
          <p:cNvCxnSpPr>
            <a:cxnSpLocks/>
          </p:cNvCxnSpPr>
          <p:nvPr/>
        </p:nvCxnSpPr>
        <p:spPr>
          <a:xfrm>
            <a:off x="1837250" y="3198270"/>
            <a:ext cx="631360" cy="1236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88957D-627B-5346-8FCE-901B0AA107AF}"/>
              </a:ext>
            </a:extLst>
          </p:cNvPr>
          <p:cNvSpPr txBox="1"/>
          <p:nvPr/>
        </p:nvSpPr>
        <p:spPr>
          <a:xfrm>
            <a:off x="2790175" y="2614026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35E437-3063-474B-A1D1-59F6C1B18F7B}"/>
              </a:ext>
            </a:extLst>
          </p:cNvPr>
          <p:cNvSpPr txBox="1"/>
          <p:nvPr/>
        </p:nvSpPr>
        <p:spPr>
          <a:xfrm>
            <a:off x="3671213" y="1815209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752295-6FD4-E946-99BD-ADB14BCC5F6C}"/>
              </a:ext>
            </a:extLst>
          </p:cNvPr>
          <p:cNvSpPr txBox="1"/>
          <p:nvPr/>
        </p:nvSpPr>
        <p:spPr>
          <a:xfrm>
            <a:off x="4725736" y="1815209"/>
            <a:ext cx="460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D053D3-9F84-1F4F-B0D9-EAC5FE1909AC}"/>
              </a:ext>
            </a:extLst>
          </p:cNvPr>
          <p:cNvSpPr txBox="1"/>
          <p:nvPr/>
        </p:nvSpPr>
        <p:spPr>
          <a:xfrm>
            <a:off x="5581352" y="2656064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DAA53D-A9FA-8D40-8448-5139883F98A4}"/>
              </a:ext>
            </a:extLst>
          </p:cNvPr>
          <p:cNvSpPr txBox="1"/>
          <p:nvPr/>
        </p:nvSpPr>
        <p:spPr>
          <a:xfrm>
            <a:off x="3701340" y="342405"/>
            <a:ext cx="153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resize()</a:t>
            </a:r>
          </a:p>
        </p:txBody>
      </p:sp>
    </p:spTree>
    <p:extLst>
      <p:ext uri="{BB962C8B-B14F-4D97-AF65-F5344CB8AC3E}">
        <p14:creationId xmlns:p14="http://schemas.microsoft.com/office/powerpoint/2010/main" val="93442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A67F70A-74FF-FE4E-A6D4-FC9CDB89EC0C}"/>
              </a:ext>
            </a:extLst>
          </p:cNvPr>
          <p:cNvSpPr txBox="1"/>
          <p:nvPr/>
        </p:nvSpPr>
        <p:spPr>
          <a:xfrm>
            <a:off x="1914333" y="2828835"/>
            <a:ext cx="5315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Queues</a:t>
            </a:r>
          </a:p>
        </p:txBody>
      </p:sp>
      <p:pic>
        <p:nvPicPr>
          <p:cNvPr id="5" name="Picture 2" descr="2,061 Supermarket Queue Photos and Premium High Res Pictures - Getty Images">
            <a:extLst>
              <a:ext uri="{FF2B5EF4-FFF2-40B4-BE49-F238E27FC236}">
                <a16:creationId xmlns:a16="http://schemas.microsoft.com/office/drawing/2014/main" id="{2D70BD4F-FCC6-FF4E-BB3F-D6CF17A9F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634"/>
            <a:ext cx="9137822" cy="609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35E774-0E69-5540-9E95-491B9BE38F33}"/>
              </a:ext>
            </a:extLst>
          </p:cNvPr>
          <p:cNvSpPr txBox="1"/>
          <p:nvPr/>
        </p:nvSpPr>
        <p:spPr>
          <a:xfrm>
            <a:off x="2561791" y="2644169"/>
            <a:ext cx="40142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34476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4754-739F-D641-AE36-8F0A7D72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/>
              <a:t>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9938B-2333-A043-8D45-6232A520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061825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4C571D-AF8A-3A4B-BDB3-E98324F26692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91358-D002-C24E-B631-795F0A53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87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 Linked Representation of Simple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DCD2-983B-B941-9E98-4FE7321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BF2EB8-BB89-CB4D-942F-FC911DABE22E}"/>
              </a:ext>
            </a:extLst>
          </p:cNvPr>
          <p:cNvGrpSpPr/>
          <p:nvPr/>
        </p:nvGrpSpPr>
        <p:grpSpPr>
          <a:xfrm>
            <a:off x="1262088" y="3343597"/>
            <a:ext cx="6369296" cy="1908031"/>
            <a:chOff x="1262088" y="2898747"/>
            <a:chExt cx="6369296" cy="19080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96DCE9-DAED-3740-BDEA-32AE01F5951D}"/>
                </a:ext>
              </a:extLst>
            </p:cNvPr>
            <p:cNvSpPr/>
            <p:nvPr/>
          </p:nvSpPr>
          <p:spPr>
            <a:xfrm>
              <a:off x="1262088" y="2898748"/>
              <a:ext cx="3184648" cy="190803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T info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07D2A4-EE11-AB4D-90AA-173C9D9E48A4}"/>
                </a:ext>
              </a:extLst>
            </p:cNvPr>
            <p:cNvSpPr/>
            <p:nvPr/>
          </p:nvSpPr>
          <p:spPr>
            <a:xfrm>
              <a:off x="4446736" y="2898747"/>
              <a:ext cx="3184648" cy="1908024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Node 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600F50-B82C-2347-9DE8-50E93F6DA22E}"/>
              </a:ext>
            </a:extLst>
          </p:cNvPr>
          <p:cNvCxnSpPr>
            <a:cxnSpLocks/>
          </p:cNvCxnSpPr>
          <p:nvPr/>
        </p:nvCxnSpPr>
        <p:spPr>
          <a:xfrm>
            <a:off x="6137032" y="4839911"/>
            <a:ext cx="2376773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FF5B78-59CC-CD4F-B8F1-ABBBB94525F1}"/>
              </a:ext>
            </a:extLst>
          </p:cNvPr>
          <p:cNvSpPr txBox="1"/>
          <p:nvPr/>
        </p:nvSpPr>
        <p:spPr>
          <a:xfrm>
            <a:off x="3509620" y="2150182"/>
            <a:ext cx="1874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202884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4C571D-AF8A-3A4B-BDB3-E98324F26692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91358-D002-C24E-B631-795F0A53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878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 Header – empty queue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DCD2-983B-B941-9E98-4FE7321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6DCE9-DAED-3740-BDEA-32AE01F5951D}"/>
              </a:ext>
            </a:extLst>
          </p:cNvPr>
          <p:cNvSpPr/>
          <p:nvPr/>
        </p:nvSpPr>
        <p:spPr>
          <a:xfrm>
            <a:off x="2674511" y="1933226"/>
            <a:ext cx="3788071" cy="1908030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Node front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07D2A4-EE11-AB4D-90AA-173C9D9E48A4}"/>
              </a:ext>
            </a:extLst>
          </p:cNvPr>
          <p:cNvSpPr/>
          <p:nvPr/>
        </p:nvSpPr>
        <p:spPr>
          <a:xfrm>
            <a:off x="2674512" y="3841255"/>
            <a:ext cx="3788070" cy="1908024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Node back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7ACBE-7B52-0643-95DA-B32E554B812B}"/>
              </a:ext>
            </a:extLst>
          </p:cNvPr>
          <p:cNvCxnSpPr>
            <a:cxnSpLocks/>
          </p:cNvCxnSpPr>
          <p:nvPr/>
        </p:nvCxnSpPr>
        <p:spPr>
          <a:xfrm>
            <a:off x="5854909" y="2933918"/>
            <a:ext cx="1522073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1A052F-8DE3-A145-A117-D030839D719C}"/>
              </a:ext>
            </a:extLst>
          </p:cNvPr>
          <p:cNvCxnSpPr>
            <a:cxnSpLocks/>
          </p:cNvCxnSpPr>
          <p:nvPr/>
        </p:nvCxnSpPr>
        <p:spPr>
          <a:xfrm>
            <a:off x="5854909" y="4680340"/>
            <a:ext cx="1522073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72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4C571D-AF8A-3A4B-BDB3-E98324F26692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91358-D002-C24E-B631-795F0A53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878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enqueue(A)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DCD2-983B-B941-9E98-4FE7321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6DCE9-DAED-3740-BDEA-32AE01F5951D}"/>
              </a:ext>
            </a:extLst>
          </p:cNvPr>
          <p:cNvSpPr/>
          <p:nvPr/>
        </p:nvSpPr>
        <p:spPr>
          <a:xfrm>
            <a:off x="695370" y="2543205"/>
            <a:ext cx="2021057" cy="1142995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front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A8AAAE-3B7E-8144-86CD-94F5923E29CB}"/>
              </a:ext>
            </a:extLst>
          </p:cNvPr>
          <p:cNvSpPr/>
          <p:nvPr/>
        </p:nvSpPr>
        <p:spPr>
          <a:xfrm>
            <a:off x="695372" y="3679984"/>
            <a:ext cx="2021057" cy="1142995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C717D-E68D-3040-AF12-F7D09F225C39}"/>
              </a:ext>
            </a:extLst>
          </p:cNvPr>
          <p:cNvSpPr/>
          <p:nvPr/>
        </p:nvSpPr>
        <p:spPr>
          <a:xfrm>
            <a:off x="3838755" y="3000408"/>
            <a:ext cx="2021057" cy="1149210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9327C-46BB-0B48-B54F-02731E672C7B}"/>
              </a:ext>
            </a:extLst>
          </p:cNvPr>
          <p:cNvCxnSpPr>
            <a:cxnSpLocks/>
          </p:cNvCxnSpPr>
          <p:nvPr/>
        </p:nvCxnSpPr>
        <p:spPr>
          <a:xfrm>
            <a:off x="2267308" y="3171748"/>
            <a:ext cx="1476789" cy="257252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C49DE85-4613-A74F-8A34-3455839AE866}"/>
              </a:ext>
            </a:extLst>
          </p:cNvPr>
          <p:cNvSpPr/>
          <p:nvPr/>
        </p:nvSpPr>
        <p:spPr>
          <a:xfrm>
            <a:off x="5859812" y="3000408"/>
            <a:ext cx="2021057" cy="1149210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E244EF-579E-E74F-AA43-336A5E4B35B9}"/>
              </a:ext>
            </a:extLst>
          </p:cNvPr>
          <p:cNvCxnSpPr>
            <a:cxnSpLocks/>
          </p:cNvCxnSpPr>
          <p:nvPr/>
        </p:nvCxnSpPr>
        <p:spPr>
          <a:xfrm>
            <a:off x="6954660" y="3592945"/>
            <a:ext cx="1522073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1900C-6EEC-6144-8062-B8DB3C26D8F0}"/>
              </a:ext>
            </a:extLst>
          </p:cNvPr>
          <p:cNvCxnSpPr>
            <a:cxnSpLocks/>
          </p:cNvCxnSpPr>
          <p:nvPr/>
        </p:nvCxnSpPr>
        <p:spPr>
          <a:xfrm flipV="1">
            <a:off x="2267308" y="3842951"/>
            <a:ext cx="1476789" cy="420311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1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4C571D-AF8A-3A4B-BDB3-E98324F26692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91358-D002-C24E-B631-795F0A53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878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enqueue(B)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DCD2-983B-B941-9E98-4FE7321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6DCE9-DAED-3740-BDEA-32AE01F5951D}"/>
              </a:ext>
            </a:extLst>
          </p:cNvPr>
          <p:cNvSpPr/>
          <p:nvPr/>
        </p:nvSpPr>
        <p:spPr>
          <a:xfrm>
            <a:off x="340908" y="2592224"/>
            <a:ext cx="1476790" cy="1143000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front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C717D-E68D-3040-AF12-F7D09F225C39}"/>
              </a:ext>
            </a:extLst>
          </p:cNvPr>
          <p:cNvSpPr/>
          <p:nvPr/>
        </p:nvSpPr>
        <p:spPr>
          <a:xfrm>
            <a:off x="2685151" y="2621534"/>
            <a:ext cx="1141017" cy="953754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9327C-46BB-0B48-B54F-02731E672C7B}"/>
              </a:ext>
            </a:extLst>
          </p:cNvPr>
          <p:cNvCxnSpPr>
            <a:cxnSpLocks/>
          </p:cNvCxnSpPr>
          <p:nvPr/>
        </p:nvCxnSpPr>
        <p:spPr>
          <a:xfrm>
            <a:off x="1590125" y="3229386"/>
            <a:ext cx="992437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831A2-451B-EB43-BF88-4A8EB430BD18}"/>
              </a:ext>
            </a:extLst>
          </p:cNvPr>
          <p:cNvSpPr/>
          <p:nvPr/>
        </p:nvSpPr>
        <p:spPr>
          <a:xfrm>
            <a:off x="340908" y="3735224"/>
            <a:ext cx="1476790" cy="1143000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back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C25B7-8188-A64E-8B1A-E52D857F8126}"/>
              </a:ext>
            </a:extLst>
          </p:cNvPr>
          <p:cNvSpPr/>
          <p:nvPr/>
        </p:nvSpPr>
        <p:spPr>
          <a:xfrm>
            <a:off x="3826168" y="2621534"/>
            <a:ext cx="1141017" cy="953754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08084-76F5-D847-93FA-D62135780817}"/>
              </a:ext>
            </a:extLst>
          </p:cNvPr>
          <p:cNvSpPr/>
          <p:nvPr/>
        </p:nvSpPr>
        <p:spPr>
          <a:xfrm>
            <a:off x="5527435" y="2621534"/>
            <a:ext cx="1141017" cy="953754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A29526-0A7D-4C4B-B235-167F1C8DAC4C}"/>
              </a:ext>
            </a:extLst>
          </p:cNvPr>
          <p:cNvSpPr/>
          <p:nvPr/>
        </p:nvSpPr>
        <p:spPr>
          <a:xfrm>
            <a:off x="6668452" y="2621534"/>
            <a:ext cx="1141017" cy="953754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E244EF-579E-E74F-AA43-336A5E4B35B9}"/>
              </a:ext>
            </a:extLst>
          </p:cNvPr>
          <p:cNvCxnSpPr>
            <a:cxnSpLocks/>
          </p:cNvCxnSpPr>
          <p:nvPr/>
        </p:nvCxnSpPr>
        <p:spPr>
          <a:xfrm>
            <a:off x="7238960" y="3098411"/>
            <a:ext cx="1040067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324E6A-EAEA-1C47-AE77-943F40D8E183}"/>
              </a:ext>
            </a:extLst>
          </p:cNvPr>
          <p:cNvCxnSpPr>
            <a:cxnSpLocks/>
          </p:cNvCxnSpPr>
          <p:nvPr/>
        </p:nvCxnSpPr>
        <p:spPr>
          <a:xfrm>
            <a:off x="4386418" y="3096855"/>
            <a:ext cx="1141017" cy="1556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1900C-6EEC-6144-8062-B8DB3C26D8F0}"/>
              </a:ext>
            </a:extLst>
          </p:cNvPr>
          <p:cNvCxnSpPr>
            <a:cxnSpLocks/>
          </p:cNvCxnSpPr>
          <p:nvPr/>
        </p:nvCxnSpPr>
        <p:spPr>
          <a:xfrm flipV="1">
            <a:off x="1568848" y="3573732"/>
            <a:ext cx="3868125" cy="732992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03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4C571D-AF8A-3A4B-BDB3-E98324F26692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91358-D002-C24E-B631-795F0A53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878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dequeue()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DCD2-983B-B941-9E98-4FE7321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6DCE9-DAED-3740-BDEA-32AE01F5951D}"/>
              </a:ext>
            </a:extLst>
          </p:cNvPr>
          <p:cNvSpPr/>
          <p:nvPr/>
        </p:nvSpPr>
        <p:spPr>
          <a:xfrm>
            <a:off x="340908" y="2592224"/>
            <a:ext cx="1476790" cy="1143000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front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C717D-E68D-3040-AF12-F7D09F225C39}"/>
              </a:ext>
            </a:extLst>
          </p:cNvPr>
          <p:cNvSpPr/>
          <p:nvPr/>
        </p:nvSpPr>
        <p:spPr>
          <a:xfrm>
            <a:off x="2685151" y="2621534"/>
            <a:ext cx="1141017" cy="953754"/>
          </a:xfrm>
          <a:prstGeom prst="rect">
            <a:avLst/>
          </a:prstGeom>
          <a:solidFill>
            <a:srgbClr val="C00000">
              <a:alpha val="14000"/>
            </a:srgb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-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9327C-46BB-0B48-B54F-02731E672C7B}"/>
              </a:ext>
            </a:extLst>
          </p:cNvPr>
          <p:cNvCxnSpPr>
            <a:cxnSpLocks/>
          </p:cNvCxnSpPr>
          <p:nvPr/>
        </p:nvCxnSpPr>
        <p:spPr>
          <a:xfrm>
            <a:off x="1590125" y="3229386"/>
            <a:ext cx="3846848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831A2-451B-EB43-BF88-4A8EB430BD18}"/>
              </a:ext>
            </a:extLst>
          </p:cNvPr>
          <p:cNvSpPr/>
          <p:nvPr/>
        </p:nvSpPr>
        <p:spPr>
          <a:xfrm>
            <a:off x="340908" y="3735224"/>
            <a:ext cx="1476790" cy="1143000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back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C25B7-8188-A64E-8B1A-E52D857F8126}"/>
              </a:ext>
            </a:extLst>
          </p:cNvPr>
          <p:cNvSpPr/>
          <p:nvPr/>
        </p:nvSpPr>
        <p:spPr>
          <a:xfrm>
            <a:off x="3826168" y="2621534"/>
            <a:ext cx="1141017" cy="953754"/>
          </a:xfrm>
          <a:prstGeom prst="rect">
            <a:avLst/>
          </a:prstGeom>
          <a:solidFill>
            <a:srgbClr val="C00000">
              <a:alpha val="14000"/>
            </a:srgb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08084-76F5-D847-93FA-D62135780817}"/>
              </a:ext>
            </a:extLst>
          </p:cNvPr>
          <p:cNvSpPr/>
          <p:nvPr/>
        </p:nvSpPr>
        <p:spPr>
          <a:xfrm>
            <a:off x="5527435" y="2621534"/>
            <a:ext cx="1141017" cy="953754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A29526-0A7D-4C4B-B235-167F1C8DAC4C}"/>
              </a:ext>
            </a:extLst>
          </p:cNvPr>
          <p:cNvSpPr/>
          <p:nvPr/>
        </p:nvSpPr>
        <p:spPr>
          <a:xfrm>
            <a:off x="6668452" y="2621534"/>
            <a:ext cx="1141017" cy="953754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E244EF-579E-E74F-AA43-336A5E4B35B9}"/>
              </a:ext>
            </a:extLst>
          </p:cNvPr>
          <p:cNvCxnSpPr>
            <a:cxnSpLocks/>
          </p:cNvCxnSpPr>
          <p:nvPr/>
        </p:nvCxnSpPr>
        <p:spPr>
          <a:xfrm>
            <a:off x="7238960" y="3098411"/>
            <a:ext cx="1040067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324E6A-EAEA-1C47-AE77-943F40D8E183}"/>
              </a:ext>
            </a:extLst>
          </p:cNvPr>
          <p:cNvCxnSpPr>
            <a:cxnSpLocks/>
          </p:cNvCxnSpPr>
          <p:nvPr/>
        </p:nvCxnSpPr>
        <p:spPr>
          <a:xfrm>
            <a:off x="4386418" y="3096855"/>
            <a:ext cx="1141017" cy="1556"/>
          </a:xfrm>
          <a:prstGeom prst="straightConnector1">
            <a:avLst/>
          </a:prstGeom>
          <a:ln w="107950">
            <a:solidFill>
              <a:schemeClr val="tx1">
                <a:alpha val="18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1900C-6EEC-6144-8062-B8DB3C26D8F0}"/>
              </a:ext>
            </a:extLst>
          </p:cNvPr>
          <p:cNvCxnSpPr>
            <a:cxnSpLocks/>
          </p:cNvCxnSpPr>
          <p:nvPr/>
        </p:nvCxnSpPr>
        <p:spPr>
          <a:xfrm flipV="1">
            <a:off x="1568848" y="3573732"/>
            <a:ext cx="3868125" cy="732992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B11519-B577-9F41-9319-492710C7377C}"/>
              </a:ext>
            </a:extLst>
          </p:cNvPr>
          <p:cNvSpPr txBox="1"/>
          <p:nvPr/>
        </p:nvSpPr>
        <p:spPr>
          <a:xfrm rot="2010572">
            <a:off x="4455506" y="4651069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23D416-5E7A-484A-AAF8-061F68E11134}"/>
              </a:ext>
            </a:extLst>
          </p:cNvPr>
          <p:cNvCxnSpPr>
            <a:cxnSpLocks/>
          </p:cNvCxnSpPr>
          <p:nvPr/>
        </p:nvCxnSpPr>
        <p:spPr>
          <a:xfrm>
            <a:off x="4956926" y="5148037"/>
            <a:ext cx="763846" cy="441971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343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4C571D-AF8A-3A4B-BDB3-E98324F26692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DCD2-983B-B941-9E98-4FE7321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E3E2E5-C01C-F34D-B77B-8016A5BF78C6}"/>
              </a:ext>
            </a:extLst>
          </p:cNvPr>
          <p:cNvSpPr txBox="1">
            <a:spLocks/>
          </p:cNvSpPr>
          <p:nvPr/>
        </p:nvSpPr>
        <p:spPr>
          <a:xfrm>
            <a:off x="3546174" y="2888075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267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1E1DA2-0D5A-F04E-88BB-C726E7928FC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797E-9763-D044-98E6-60382718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83" y="967153"/>
            <a:ext cx="8229600" cy="45259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Simple Queues – First-in First-out (FIFO)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Deques – double-ended queues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Priority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4C9BD-FABA-254F-B433-DA7A5EE2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50153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1E1DA2-0D5A-F04E-88BB-C726E7928FC1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797E-9763-D044-98E6-60382718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101" y="545124"/>
            <a:ext cx="4737798" cy="220812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enqueue(A)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4C9BD-FABA-254F-B433-DA7A5EE2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E7E940-5A58-4A4A-9426-FD702CA20378}"/>
              </a:ext>
            </a:extLst>
          </p:cNvPr>
          <p:cNvSpPr/>
          <p:nvPr/>
        </p:nvSpPr>
        <p:spPr>
          <a:xfrm>
            <a:off x="1657141" y="4174696"/>
            <a:ext cx="1467059" cy="127614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0D207C-3656-1D43-8482-5E9ECDFA4926}"/>
              </a:ext>
            </a:extLst>
          </p:cNvPr>
          <p:cNvSpPr txBox="1">
            <a:spLocks/>
          </p:cNvSpPr>
          <p:nvPr/>
        </p:nvSpPr>
        <p:spPr>
          <a:xfrm>
            <a:off x="515815" y="2406384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79598E-87E2-8D40-9DF3-D4473A40DB6A}"/>
              </a:ext>
            </a:extLst>
          </p:cNvPr>
          <p:cNvSpPr txBox="1">
            <a:spLocks/>
          </p:cNvSpPr>
          <p:nvPr/>
        </p:nvSpPr>
        <p:spPr>
          <a:xfrm>
            <a:off x="3564596" y="2406384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back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0D3277-05AD-8E4D-90FE-F9DFF4CF7F02}"/>
              </a:ext>
            </a:extLst>
          </p:cNvPr>
          <p:cNvCxnSpPr>
            <a:cxnSpLocks/>
          </p:cNvCxnSpPr>
          <p:nvPr/>
        </p:nvCxnSpPr>
        <p:spPr>
          <a:xfrm>
            <a:off x="1331384" y="3311611"/>
            <a:ext cx="325757" cy="686620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54F17-541F-8746-BF60-E73EEA513DBF}"/>
              </a:ext>
            </a:extLst>
          </p:cNvPr>
          <p:cNvCxnSpPr>
            <a:cxnSpLocks/>
          </p:cNvCxnSpPr>
          <p:nvPr/>
        </p:nvCxnSpPr>
        <p:spPr>
          <a:xfrm flipH="1">
            <a:off x="3212757" y="3311611"/>
            <a:ext cx="716692" cy="729048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1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1E1DA2-0D5A-F04E-88BB-C726E7928FC1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797E-9763-D044-98E6-60382718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101" y="545124"/>
            <a:ext cx="4737798" cy="220812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enqueue(B)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4C9BD-FABA-254F-B433-DA7A5EE2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E7E940-5A58-4A4A-9426-FD702CA20378}"/>
              </a:ext>
            </a:extLst>
          </p:cNvPr>
          <p:cNvSpPr/>
          <p:nvPr/>
        </p:nvSpPr>
        <p:spPr>
          <a:xfrm>
            <a:off x="1657141" y="4174696"/>
            <a:ext cx="1467059" cy="127614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0D207C-3656-1D43-8482-5E9ECDFA4926}"/>
              </a:ext>
            </a:extLst>
          </p:cNvPr>
          <p:cNvSpPr txBox="1">
            <a:spLocks/>
          </p:cNvSpPr>
          <p:nvPr/>
        </p:nvSpPr>
        <p:spPr>
          <a:xfrm>
            <a:off x="515815" y="2406384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79598E-87E2-8D40-9DF3-D4473A40DB6A}"/>
              </a:ext>
            </a:extLst>
          </p:cNvPr>
          <p:cNvSpPr txBox="1">
            <a:spLocks/>
          </p:cNvSpPr>
          <p:nvPr/>
        </p:nvSpPr>
        <p:spPr>
          <a:xfrm>
            <a:off x="5734689" y="2347151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back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0D3277-05AD-8E4D-90FE-F9DFF4CF7F02}"/>
              </a:ext>
            </a:extLst>
          </p:cNvPr>
          <p:cNvCxnSpPr>
            <a:cxnSpLocks/>
          </p:cNvCxnSpPr>
          <p:nvPr/>
        </p:nvCxnSpPr>
        <p:spPr>
          <a:xfrm>
            <a:off x="1331384" y="3311611"/>
            <a:ext cx="325757" cy="686620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54F17-541F-8746-BF60-E73EEA513DBF}"/>
              </a:ext>
            </a:extLst>
          </p:cNvPr>
          <p:cNvCxnSpPr>
            <a:cxnSpLocks/>
          </p:cNvCxnSpPr>
          <p:nvPr/>
        </p:nvCxnSpPr>
        <p:spPr>
          <a:xfrm flipH="1">
            <a:off x="5148252" y="3311611"/>
            <a:ext cx="716692" cy="729048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1BBD862-7852-6048-888D-F6F1B696E7C1}"/>
              </a:ext>
            </a:extLst>
          </p:cNvPr>
          <p:cNvSpPr/>
          <p:nvPr/>
        </p:nvSpPr>
        <p:spPr>
          <a:xfrm>
            <a:off x="3571103" y="4167554"/>
            <a:ext cx="1467059" cy="127614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783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1E1DA2-0D5A-F04E-88BB-C726E7928FC1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797E-9763-D044-98E6-60382718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101" y="545124"/>
            <a:ext cx="4737798" cy="220812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enqueue(C)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4C9BD-FABA-254F-B433-DA7A5EE2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E7E940-5A58-4A4A-9426-FD702CA20378}"/>
              </a:ext>
            </a:extLst>
          </p:cNvPr>
          <p:cNvSpPr/>
          <p:nvPr/>
        </p:nvSpPr>
        <p:spPr>
          <a:xfrm>
            <a:off x="1657141" y="4174696"/>
            <a:ext cx="1467059" cy="127614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0D207C-3656-1D43-8482-5E9ECDFA4926}"/>
              </a:ext>
            </a:extLst>
          </p:cNvPr>
          <p:cNvSpPr txBox="1">
            <a:spLocks/>
          </p:cNvSpPr>
          <p:nvPr/>
        </p:nvSpPr>
        <p:spPr>
          <a:xfrm>
            <a:off x="515815" y="2406384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79598E-87E2-8D40-9DF3-D4473A40DB6A}"/>
              </a:ext>
            </a:extLst>
          </p:cNvPr>
          <p:cNvSpPr txBox="1">
            <a:spLocks/>
          </p:cNvSpPr>
          <p:nvPr/>
        </p:nvSpPr>
        <p:spPr>
          <a:xfrm>
            <a:off x="7193443" y="2406384"/>
            <a:ext cx="1716435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back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0D3277-05AD-8E4D-90FE-F9DFF4CF7F02}"/>
              </a:ext>
            </a:extLst>
          </p:cNvPr>
          <p:cNvCxnSpPr>
            <a:cxnSpLocks/>
          </p:cNvCxnSpPr>
          <p:nvPr/>
        </p:nvCxnSpPr>
        <p:spPr>
          <a:xfrm>
            <a:off x="1331384" y="3311611"/>
            <a:ext cx="325757" cy="686620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54F17-541F-8746-BF60-E73EEA513DBF}"/>
              </a:ext>
            </a:extLst>
          </p:cNvPr>
          <p:cNvCxnSpPr>
            <a:cxnSpLocks/>
          </p:cNvCxnSpPr>
          <p:nvPr/>
        </p:nvCxnSpPr>
        <p:spPr>
          <a:xfrm flipH="1">
            <a:off x="6940899" y="3290397"/>
            <a:ext cx="716692" cy="729048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1BBD862-7852-6048-888D-F6F1B696E7C1}"/>
              </a:ext>
            </a:extLst>
          </p:cNvPr>
          <p:cNvSpPr/>
          <p:nvPr/>
        </p:nvSpPr>
        <p:spPr>
          <a:xfrm>
            <a:off x="3571103" y="4167554"/>
            <a:ext cx="1467059" cy="127614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67DA1-D777-6049-8939-5373A35E9B68}"/>
              </a:ext>
            </a:extLst>
          </p:cNvPr>
          <p:cNvSpPr/>
          <p:nvPr/>
        </p:nvSpPr>
        <p:spPr>
          <a:xfrm>
            <a:off x="5485065" y="4167553"/>
            <a:ext cx="1467059" cy="127614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5967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1E1DA2-0D5A-F04E-88BB-C726E7928FC1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797E-9763-D044-98E6-60382718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101" y="545124"/>
            <a:ext cx="4737798" cy="220812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dequeue()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4C9BD-FABA-254F-B433-DA7A5EE2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E7E940-5A58-4A4A-9426-FD702CA20378}"/>
              </a:ext>
            </a:extLst>
          </p:cNvPr>
          <p:cNvSpPr/>
          <p:nvPr/>
        </p:nvSpPr>
        <p:spPr>
          <a:xfrm rot="1920297">
            <a:off x="765729" y="4070636"/>
            <a:ext cx="1467059" cy="127614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0D207C-3656-1D43-8482-5E9ECDFA4926}"/>
              </a:ext>
            </a:extLst>
          </p:cNvPr>
          <p:cNvSpPr txBox="1">
            <a:spLocks/>
          </p:cNvSpPr>
          <p:nvPr/>
        </p:nvSpPr>
        <p:spPr>
          <a:xfrm>
            <a:off x="515815" y="2406384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79598E-87E2-8D40-9DF3-D4473A40DB6A}"/>
              </a:ext>
            </a:extLst>
          </p:cNvPr>
          <p:cNvSpPr txBox="1">
            <a:spLocks/>
          </p:cNvSpPr>
          <p:nvPr/>
        </p:nvSpPr>
        <p:spPr>
          <a:xfrm>
            <a:off x="7193443" y="2406384"/>
            <a:ext cx="1716435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>
                <a:solidFill>
                  <a:schemeClr val="bg1"/>
                </a:solidFill>
              </a:rPr>
              <a:t>back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0D3277-05AD-8E4D-90FE-F9DFF4CF7F02}"/>
              </a:ext>
            </a:extLst>
          </p:cNvPr>
          <p:cNvCxnSpPr>
            <a:cxnSpLocks/>
          </p:cNvCxnSpPr>
          <p:nvPr/>
        </p:nvCxnSpPr>
        <p:spPr>
          <a:xfrm>
            <a:off x="2227791" y="3161884"/>
            <a:ext cx="1232101" cy="876287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54F17-541F-8746-BF60-E73EEA513DBF}"/>
              </a:ext>
            </a:extLst>
          </p:cNvPr>
          <p:cNvCxnSpPr>
            <a:cxnSpLocks/>
          </p:cNvCxnSpPr>
          <p:nvPr/>
        </p:nvCxnSpPr>
        <p:spPr>
          <a:xfrm flipH="1">
            <a:off x="6940899" y="3290397"/>
            <a:ext cx="716692" cy="729048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1BBD862-7852-6048-888D-F6F1B696E7C1}"/>
              </a:ext>
            </a:extLst>
          </p:cNvPr>
          <p:cNvSpPr/>
          <p:nvPr/>
        </p:nvSpPr>
        <p:spPr>
          <a:xfrm>
            <a:off x="3571103" y="4167554"/>
            <a:ext cx="1467059" cy="127614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67DA1-D777-6049-8939-5373A35E9B68}"/>
              </a:ext>
            </a:extLst>
          </p:cNvPr>
          <p:cNvSpPr/>
          <p:nvPr/>
        </p:nvSpPr>
        <p:spPr>
          <a:xfrm>
            <a:off x="5485065" y="4167553"/>
            <a:ext cx="1467059" cy="127614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2952BB-A9D7-F948-8885-BD299C3D1F00}"/>
              </a:ext>
            </a:extLst>
          </p:cNvPr>
          <p:cNvCxnSpPr>
            <a:cxnSpLocks/>
          </p:cNvCxnSpPr>
          <p:nvPr/>
        </p:nvCxnSpPr>
        <p:spPr>
          <a:xfrm flipH="1">
            <a:off x="444844" y="5291584"/>
            <a:ext cx="589961" cy="676729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89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64890-F59A-7543-A754-B343F407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58746-633E-4E46-B5E2-97CA5330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1392"/>
            <a:ext cx="9144000" cy="51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2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1E1DA2-0D5A-F04E-88BB-C726E7928FC1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797E-9763-D044-98E6-60382718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4" y="545124"/>
            <a:ext cx="7587048" cy="220812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Double-ended Queues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Deques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4C9BD-FABA-254F-B433-DA7A5EE2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AA44DDA-E3C2-2047-A8B1-370425DA6795}"/>
              </a:ext>
            </a:extLst>
          </p:cNvPr>
          <p:cNvSpPr txBox="1">
            <a:spLocks/>
          </p:cNvSpPr>
          <p:nvPr/>
        </p:nvSpPr>
        <p:spPr>
          <a:xfrm>
            <a:off x="976183" y="3450737"/>
            <a:ext cx="7241058" cy="2208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000" dirty="0">
                <a:solidFill>
                  <a:schemeClr val="bg1"/>
                </a:solidFill>
              </a:rPr>
              <a:t>Heads up! Deque != de-queue</a:t>
            </a:r>
          </a:p>
        </p:txBody>
      </p:sp>
    </p:spTree>
    <p:extLst>
      <p:ext uri="{BB962C8B-B14F-4D97-AF65-F5344CB8AC3E}">
        <p14:creationId xmlns:p14="http://schemas.microsoft.com/office/powerpoint/2010/main" val="304118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29361</TotalTime>
  <Words>368</Words>
  <Application>Microsoft Macintosh PowerPoint</Application>
  <PresentationFormat>On-screen Show (4:3)</PresentationFormat>
  <Paragraphs>172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Sequential Representation of Simple Queues</vt:lpstr>
      <vt:lpstr>After dequeueing A &amp; B</vt:lpstr>
      <vt:lpstr>Could Slide Left – Linear Cost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</vt:lpstr>
      <vt:lpstr>A Linked Representation of Simple Queues</vt:lpstr>
      <vt:lpstr>A Header – empty queue</vt:lpstr>
      <vt:lpstr>enqueue(A)</vt:lpstr>
      <vt:lpstr>enqueue(B)</vt:lpstr>
      <vt:lpstr>dequeue()</vt:lpstr>
      <vt:lpstr>PowerPoint Presentation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308</cp:revision>
  <cp:lastPrinted>2009-10-28T21:22:07Z</cp:lastPrinted>
  <dcterms:created xsi:type="dcterms:W3CDTF">2010-11-01T18:39:22Z</dcterms:created>
  <dcterms:modified xsi:type="dcterms:W3CDTF">2021-02-23T23:02:25Z</dcterms:modified>
</cp:coreProperties>
</file>