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41" r:id="rId2"/>
    <p:sldId id="642" r:id="rId3"/>
    <p:sldId id="643" r:id="rId4"/>
    <p:sldId id="644" r:id="rId5"/>
    <p:sldId id="682" r:id="rId6"/>
    <p:sldId id="684" r:id="rId7"/>
    <p:sldId id="683" r:id="rId8"/>
    <p:sldId id="695" r:id="rId9"/>
    <p:sldId id="692" r:id="rId10"/>
    <p:sldId id="645" r:id="rId11"/>
    <p:sldId id="646" r:id="rId12"/>
    <p:sldId id="647" r:id="rId13"/>
    <p:sldId id="648" r:id="rId14"/>
    <p:sldId id="650" r:id="rId15"/>
    <p:sldId id="651" r:id="rId16"/>
    <p:sldId id="652" r:id="rId17"/>
    <p:sldId id="653" r:id="rId18"/>
    <p:sldId id="654" r:id="rId19"/>
    <p:sldId id="655" r:id="rId20"/>
    <p:sldId id="657" r:id="rId21"/>
    <p:sldId id="656" r:id="rId22"/>
    <p:sldId id="658" r:id="rId23"/>
    <p:sldId id="659" r:id="rId24"/>
    <p:sldId id="691" r:id="rId25"/>
    <p:sldId id="677" r:id="rId26"/>
    <p:sldId id="678" r:id="rId27"/>
    <p:sldId id="660" r:id="rId28"/>
    <p:sldId id="661" r:id="rId29"/>
    <p:sldId id="662" r:id="rId30"/>
    <p:sldId id="671" r:id="rId31"/>
    <p:sldId id="672" r:id="rId32"/>
    <p:sldId id="595" r:id="rId33"/>
    <p:sldId id="669" r:id="rId34"/>
    <p:sldId id="685" r:id="rId35"/>
    <p:sldId id="673" r:id="rId36"/>
    <p:sldId id="681" r:id="rId37"/>
    <p:sldId id="686" r:id="rId38"/>
    <p:sldId id="687" r:id="rId39"/>
    <p:sldId id="688" r:id="rId40"/>
    <p:sldId id="694" r:id="rId41"/>
    <p:sldId id="689" r:id="rId42"/>
    <p:sldId id="690" r:id="rId43"/>
    <p:sldId id="6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2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3/9/21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F486F57D-BCFC-8E49-9451-A4530291C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144000" cy="681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11: Tuesday 3/9/2021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Priority Queues; Binary Heaps</a:t>
            </a:r>
          </a:p>
        </p:txBody>
      </p:sp>
    </p:spTree>
    <p:extLst>
      <p:ext uri="{BB962C8B-B14F-4D97-AF65-F5344CB8AC3E}">
        <p14:creationId xmlns:p14="http://schemas.microsoft.com/office/powerpoint/2010/main" val="10505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1641-B51F-DA4F-9AD0-04B05739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241B-CAA6-2E47-96A7-FECDA9D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FBB6E-2EB1-EE40-827F-2B64EEE3CC7E}"/>
              </a:ext>
            </a:extLst>
          </p:cNvPr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 B</a:t>
            </a:r>
            <a:r>
              <a:rPr lang="en-US" baseline="-25000" dirty="0"/>
              <a:t>1</a:t>
            </a:r>
            <a:r>
              <a:rPr lang="en-US" dirty="0"/>
              <a:t>  C</a:t>
            </a:r>
            <a:r>
              <a:rPr lang="en-US" baseline="-250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7585C-6F21-8A4B-8646-8798E247C700}"/>
              </a:ext>
            </a:extLst>
          </p:cNvPr>
          <p:cNvSpPr txBox="1"/>
          <p:nvPr/>
        </p:nvSpPr>
        <p:spPr>
          <a:xfrm>
            <a:off x="1256829" y="1752848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Symbol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26712-F225-6E48-AF51-4D5D208158DD}"/>
              </a:ext>
            </a:extLst>
          </p:cNvPr>
          <p:cNvSpPr txBox="1"/>
          <p:nvPr/>
        </p:nvSpPr>
        <p:spPr>
          <a:xfrm>
            <a:off x="1256829" y="496999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FFAF2-D7F1-4C44-9614-54B289EA9188}"/>
              </a:ext>
            </a:extLst>
          </p:cNvPr>
          <p:cNvCxnSpPr>
            <a:cxnSpLocks/>
          </p:cNvCxnSpPr>
          <p:nvPr/>
        </p:nvCxnSpPr>
        <p:spPr>
          <a:xfrm>
            <a:off x="2520778" y="2290973"/>
            <a:ext cx="1062681" cy="92157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E4716-1A4E-0349-92DD-16FFDB814A36}"/>
              </a:ext>
            </a:extLst>
          </p:cNvPr>
          <p:cNvCxnSpPr>
            <a:cxnSpLocks/>
          </p:cNvCxnSpPr>
          <p:nvPr/>
        </p:nvCxnSpPr>
        <p:spPr>
          <a:xfrm flipV="1">
            <a:off x="2236584" y="3773488"/>
            <a:ext cx="1655794" cy="139163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1641-B51F-DA4F-9AD0-04B05739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is a Set of Symbols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241B-CAA6-2E47-96A7-FECDA9D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FBB6E-2EB1-EE40-827F-2B64EEE3CC7E}"/>
              </a:ext>
            </a:extLst>
          </p:cNvPr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 = {A</a:t>
            </a:r>
            <a:r>
              <a:rPr lang="en-US" baseline="-25000" dirty="0"/>
              <a:t>2,</a:t>
            </a:r>
            <a:r>
              <a:rPr lang="en-US" dirty="0"/>
              <a:t>  B</a:t>
            </a:r>
            <a:r>
              <a:rPr lang="en-US" baseline="-25000" dirty="0"/>
              <a:t>1,</a:t>
            </a:r>
            <a:r>
              <a:rPr lang="en-US" dirty="0"/>
              <a:t>  C</a:t>
            </a:r>
            <a:r>
              <a:rPr lang="en-US" baseline="-25000" dirty="0"/>
              <a:t>0</a:t>
            </a:r>
            <a:r>
              <a:rPr lang="en-US" dirty="0"/>
              <a:t>}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036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1641-B51F-DA4F-9AD0-04B05739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Trees(S)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241B-CAA6-2E47-96A7-FECDA9D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FBB6E-2EB1-EE40-827F-2B64EEE3CC7E}"/>
              </a:ext>
            </a:extLst>
          </p:cNvPr>
          <p:cNvSpPr txBox="1">
            <a:spLocks/>
          </p:cNvSpPr>
          <p:nvPr/>
        </p:nvSpPr>
        <p:spPr>
          <a:xfrm>
            <a:off x="543698" y="2367863"/>
            <a:ext cx="8229600" cy="212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Trees(S) = { A</a:t>
            </a:r>
            <a:r>
              <a:rPr lang="en-US" sz="4000" baseline="-25000" dirty="0"/>
              <a:t>k</a:t>
            </a:r>
            <a:r>
              <a:rPr lang="en-US" sz="4000" dirty="0"/>
              <a:t>(t</a:t>
            </a:r>
            <a:r>
              <a:rPr lang="en-US" sz="4000" baseline="-25000" dirty="0"/>
              <a:t>1</a:t>
            </a:r>
            <a:r>
              <a:rPr lang="en-US" sz="4000" dirty="0"/>
              <a:t>, …, </a:t>
            </a:r>
            <a:r>
              <a:rPr lang="en-US" sz="4000" dirty="0" err="1"/>
              <a:t>t</a:t>
            </a:r>
            <a:r>
              <a:rPr lang="en-US" sz="4000" baseline="-25000" dirty="0" err="1"/>
              <a:t>k</a:t>
            </a:r>
            <a:r>
              <a:rPr lang="en-US" sz="4000" dirty="0"/>
              <a:t>) | k &gt;= 0,</a:t>
            </a:r>
          </a:p>
          <a:p>
            <a:pPr algn="l"/>
            <a:r>
              <a:rPr lang="en-US" sz="4000" dirty="0"/>
              <a:t>                                             A</a:t>
            </a:r>
            <a:r>
              <a:rPr lang="en-US" sz="4000" baseline="-25000" dirty="0"/>
              <a:t>k</a:t>
            </a:r>
            <a:r>
              <a:rPr lang="en-US" sz="4000" dirty="0"/>
              <a:t> in S and </a:t>
            </a:r>
          </a:p>
          <a:p>
            <a:pPr algn="l"/>
            <a:r>
              <a:rPr lang="en-US" sz="4000" dirty="0"/>
              <a:t>                                              </a:t>
            </a:r>
            <a:r>
              <a:rPr lang="en-US" sz="4000" dirty="0" err="1">
                <a:solidFill>
                  <a:srgbClr val="C00000"/>
                </a:solidFill>
              </a:rPr>
              <a:t>t</a:t>
            </a:r>
            <a:r>
              <a:rPr lang="en-US" sz="4000" baseline="-25000" dirty="0" err="1">
                <a:solidFill>
                  <a:srgbClr val="C00000"/>
                </a:solidFill>
              </a:rPr>
              <a:t>i</a:t>
            </a:r>
            <a:r>
              <a:rPr lang="en-US" sz="4000" dirty="0">
                <a:solidFill>
                  <a:srgbClr val="C00000"/>
                </a:solidFill>
              </a:rPr>
              <a:t> in Trees(S) </a:t>
            </a:r>
            <a:r>
              <a:rPr lang="en-US" sz="4000" dirty="0"/>
              <a:t>}</a:t>
            </a:r>
            <a:endParaRPr lang="en-US" sz="40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4FAA3-ED78-F94C-A764-AC66D6C0CA26}"/>
              </a:ext>
            </a:extLst>
          </p:cNvPr>
          <p:cNvSpPr txBox="1"/>
          <p:nvPr/>
        </p:nvSpPr>
        <p:spPr>
          <a:xfrm>
            <a:off x="2665035" y="5440361"/>
            <a:ext cx="381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Trees are defined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89420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DA90-8FDC-EC49-BDCF-B6327FB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6CA1F-9645-C04B-9526-8A51CB4A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E49F0-8D6A-1540-90B7-F71B2001452F}"/>
              </a:ext>
            </a:extLst>
          </p:cNvPr>
          <p:cNvSpPr/>
          <p:nvPr/>
        </p:nvSpPr>
        <p:spPr>
          <a:xfrm>
            <a:off x="692499" y="1810950"/>
            <a:ext cx="387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Trees({A</a:t>
            </a:r>
            <a:r>
              <a:rPr lang="en-US" sz="3200" baseline="-25000" dirty="0"/>
              <a:t>2,</a:t>
            </a:r>
            <a:r>
              <a:rPr lang="en-US" sz="3200" dirty="0"/>
              <a:t>  B</a:t>
            </a:r>
            <a:r>
              <a:rPr lang="en-US" sz="3200" baseline="-25000" dirty="0"/>
              <a:t>1,</a:t>
            </a:r>
            <a:r>
              <a:rPr lang="en-US" sz="3200" dirty="0"/>
              <a:t>  C</a:t>
            </a:r>
            <a:r>
              <a:rPr lang="en-US" sz="3200" baseline="-25000" dirty="0"/>
              <a:t>0</a:t>
            </a:r>
            <a:r>
              <a:rPr lang="en-US" sz="3200" dirty="0"/>
              <a:t>}) =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F2BC1-8676-354B-9884-D046461D68A8}"/>
              </a:ext>
            </a:extLst>
          </p:cNvPr>
          <p:cNvSpPr txBox="1"/>
          <p:nvPr/>
        </p:nvSpPr>
        <p:spPr>
          <a:xfrm>
            <a:off x="4211252" y="1838833"/>
            <a:ext cx="32498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 C</a:t>
            </a:r>
            <a:r>
              <a:rPr lang="en-US" sz="3200" baseline="-25000" dirty="0"/>
              <a:t>0</a:t>
            </a:r>
            <a:r>
              <a:rPr lang="en-US" sz="3200" dirty="0"/>
              <a:t>(),</a:t>
            </a:r>
          </a:p>
          <a:p>
            <a:r>
              <a:rPr lang="en-US" sz="3200" dirty="0"/>
              <a:t>  B</a:t>
            </a:r>
            <a:r>
              <a:rPr lang="en-US" sz="3200" baseline="-25000" dirty="0"/>
              <a:t>1</a:t>
            </a:r>
            <a:r>
              <a:rPr lang="en-US" sz="3200" dirty="0"/>
              <a:t>(C</a:t>
            </a:r>
            <a:r>
              <a:rPr lang="en-US" sz="3200" baseline="-25000" dirty="0"/>
              <a:t>0</a:t>
            </a:r>
            <a:r>
              <a:rPr lang="en-US" sz="3200" dirty="0"/>
              <a:t>()),</a:t>
            </a:r>
          </a:p>
          <a:p>
            <a:r>
              <a:rPr lang="en-US" sz="3200" dirty="0"/>
              <a:t>  A</a:t>
            </a:r>
            <a:r>
              <a:rPr lang="en-US" sz="3200" baseline="-25000" dirty="0"/>
              <a:t>2</a:t>
            </a:r>
            <a:r>
              <a:rPr lang="en-US" sz="3200" dirty="0"/>
              <a:t>(C</a:t>
            </a:r>
            <a:r>
              <a:rPr lang="en-US" sz="3200" baseline="-25000" dirty="0"/>
              <a:t>0</a:t>
            </a:r>
            <a:r>
              <a:rPr lang="en-US" sz="3200" dirty="0"/>
              <a:t>(), C</a:t>
            </a:r>
            <a:r>
              <a:rPr lang="en-US" sz="3200" baseline="-25000" dirty="0"/>
              <a:t>0</a:t>
            </a:r>
            <a:r>
              <a:rPr lang="en-US" sz="3200" dirty="0"/>
              <a:t>()),</a:t>
            </a:r>
          </a:p>
          <a:p>
            <a:r>
              <a:rPr lang="en-US" sz="3200" dirty="0"/>
              <a:t>  A</a:t>
            </a:r>
            <a:r>
              <a:rPr lang="en-US" sz="3200" baseline="-25000" dirty="0"/>
              <a:t>2</a:t>
            </a:r>
            <a:r>
              <a:rPr lang="en-US" sz="3200" dirty="0"/>
              <a:t>(B</a:t>
            </a:r>
            <a:r>
              <a:rPr lang="en-US" sz="3200" baseline="-25000" dirty="0"/>
              <a:t>1</a:t>
            </a:r>
            <a:r>
              <a:rPr lang="en-US" sz="3200" dirty="0"/>
              <a:t>(C</a:t>
            </a:r>
            <a:r>
              <a:rPr lang="en-US" sz="3200" baseline="-25000" dirty="0"/>
              <a:t>0</a:t>
            </a:r>
            <a:r>
              <a:rPr lang="en-US" sz="3200" dirty="0"/>
              <a:t>()), C</a:t>
            </a:r>
            <a:r>
              <a:rPr lang="en-US" sz="3200" baseline="-25000" dirty="0"/>
              <a:t>0</a:t>
            </a:r>
            <a:r>
              <a:rPr lang="en-US" sz="3200" dirty="0"/>
              <a:t>()),</a:t>
            </a:r>
          </a:p>
          <a:p>
            <a:r>
              <a:rPr lang="en-US" sz="3200" dirty="0"/>
              <a:t>  …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07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61EB-7D63-FA4B-98F5-F414D505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15A3-6B47-5545-A02C-B4A7C127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arity is 0, leave out the parentheses. So C</a:t>
            </a:r>
            <a:r>
              <a:rPr lang="en-US" baseline="-25000" dirty="0"/>
              <a:t>0</a:t>
            </a:r>
            <a:r>
              <a:rPr lang="en-US" dirty="0"/>
              <a:t>() is written as C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Omit the arities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E1EBD-5B5A-F14E-8530-78F59409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F7A39-3A70-9142-A69B-C5BCA911992F}"/>
              </a:ext>
            </a:extLst>
          </p:cNvPr>
          <p:cNvSpPr/>
          <p:nvPr/>
        </p:nvSpPr>
        <p:spPr>
          <a:xfrm>
            <a:off x="368300" y="4493133"/>
            <a:ext cx="8610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Trees({A</a:t>
            </a:r>
            <a:r>
              <a:rPr lang="en-US" sz="3200" baseline="-25000" dirty="0"/>
              <a:t>2,</a:t>
            </a:r>
            <a:r>
              <a:rPr lang="en-US" sz="3200" dirty="0"/>
              <a:t>  B</a:t>
            </a:r>
            <a:r>
              <a:rPr lang="en-US" sz="3200" baseline="-25000" dirty="0"/>
              <a:t>1,</a:t>
            </a:r>
            <a:r>
              <a:rPr lang="en-US" sz="3200" dirty="0"/>
              <a:t>  C</a:t>
            </a:r>
            <a:r>
              <a:rPr lang="en-US" sz="3200" baseline="-25000" dirty="0"/>
              <a:t>0</a:t>
            </a:r>
            <a:r>
              <a:rPr lang="en-US" sz="3200" dirty="0"/>
              <a:t>}) = {C, B(C), A(C, C), A(B(C), C), … }</a:t>
            </a:r>
          </a:p>
        </p:txBody>
      </p:sp>
    </p:spTree>
    <p:extLst>
      <p:ext uri="{BB962C8B-B14F-4D97-AF65-F5344CB8AC3E}">
        <p14:creationId xmlns:p14="http://schemas.microsoft.com/office/powerpoint/2010/main" val="125543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BAFFEE-A494-4044-9AE1-B68BFD1DAFDC}"/>
              </a:ext>
            </a:extLst>
          </p:cNvPr>
          <p:cNvGrpSpPr/>
          <p:nvPr/>
        </p:nvGrpSpPr>
        <p:grpSpPr>
          <a:xfrm>
            <a:off x="3858054" y="1954903"/>
            <a:ext cx="1862086" cy="1694402"/>
            <a:chOff x="3299254" y="1954903"/>
            <a:chExt cx="1862086" cy="16944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38E4AF-3CB6-C44A-A4B4-E030DDACFA34}"/>
                </a:ext>
              </a:extLst>
            </p:cNvPr>
            <p:cNvSpPr txBox="1"/>
            <p:nvPr/>
          </p:nvSpPr>
          <p:spPr>
            <a:xfrm>
              <a:off x="4757062" y="3064530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CE7BDA-92DF-E74B-BEA5-2919860A34F8}"/>
                </a:ext>
              </a:extLst>
            </p:cNvPr>
            <p:cNvSpPr txBox="1"/>
            <p:nvPr/>
          </p:nvSpPr>
          <p:spPr>
            <a:xfrm>
              <a:off x="3299254" y="3064530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CF05D-017A-9B46-A536-AB49FBF8B35C}"/>
                </a:ext>
              </a:extLst>
            </p:cNvPr>
            <p:cNvSpPr txBox="1"/>
            <p:nvPr/>
          </p:nvSpPr>
          <p:spPr>
            <a:xfrm>
              <a:off x="4048554" y="195490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96661A-ACB3-B84E-BBC1-DA57F3A25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0032" y="2509527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8E3D9A-4345-0046-B61C-571D2BE9A1E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183" y="2509527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5A2F68-CBCA-1E48-AA27-201E77670706}"/>
              </a:ext>
            </a:extLst>
          </p:cNvPr>
          <p:cNvGrpSpPr/>
          <p:nvPr/>
        </p:nvGrpSpPr>
        <p:grpSpPr>
          <a:xfrm>
            <a:off x="2275161" y="1954903"/>
            <a:ext cx="407484" cy="1694402"/>
            <a:chOff x="1843361" y="1954903"/>
            <a:chExt cx="407484" cy="16944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8FFB9-8421-F744-89A0-F62EE65FE0FB}"/>
                </a:ext>
              </a:extLst>
            </p:cNvPr>
            <p:cNvSpPr txBox="1"/>
            <p:nvPr/>
          </p:nvSpPr>
          <p:spPr>
            <a:xfrm>
              <a:off x="1844964" y="3064530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E257E4-098E-5642-881D-0395A6882305}"/>
                </a:ext>
              </a:extLst>
            </p:cNvPr>
            <p:cNvSpPr txBox="1"/>
            <p:nvPr/>
          </p:nvSpPr>
          <p:spPr>
            <a:xfrm>
              <a:off x="1843361" y="1954903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89ACE-E234-0B45-895B-256BD9400D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03" y="2504252"/>
              <a:ext cx="1" cy="57269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6584016" y="19549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177FAB-1922-5A45-8FDF-C0947F9FF3FD}"/>
              </a:ext>
            </a:extLst>
          </p:cNvPr>
          <p:cNvSpPr txBox="1"/>
          <p:nvPr/>
        </p:nvSpPr>
        <p:spPr>
          <a:xfrm>
            <a:off x="534150" y="5246723"/>
            <a:ext cx="815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C              B(C)               A(C, C)               A(B(C), 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B8563-18C5-C449-ADD3-D459EB02EBA0}"/>
              </a:ext>
            </a:extLst>
          </p:cNvPr>
          <p:cNvSpPr txBox="1"/>
          <p:nvPr/>
        </p:nvSpPr>
        <p:spPr>
          <a:xfrm>
            <a:off x="584950" y="196545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442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1799C-CE91-F64B-B5E0-51D2E5C4CD84}"/>
              </a:ext>
            </a:extLst>
          </p:cNvPr>
          <p:cNvSpPr txBox="1"/>
          <p:nvPr/>
        </p:nvSpPr>
        <p:spPr>
          <a:xfrm>
            <a:off x="1180902" y="198450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Nodes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5D9846-A23C-8E4B-9F7D-6584192E01DB}"/>
              </a:ext>
            </a:extLst>
          </p:cNvPr>
          <p:cNvSpPr txBox="1"/>
          <p:nvPr/>
        </p:nvSpPr>
        <p:spPr>
          <a:xfrm>
            <a:off x="6121202" y="4954897"/>
            <a:ext cx="114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Edges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05122-A656-AB41-AAEA-009B3BF9F53A}"/>
              </a:ext>
            </a:extLst>
          </p:cNvPr>
          <p:cNvCxnSpPr>
            <a:cxnSpLocks/>
          </p:cNvCxnSpPr>
          <p:nvPr/>
        </p:nvCxnSpPr>
        <p:spPr>
          <a:xfrm>
            <a:off x="2458738" y="2321581"/>
            <a:ext cx="1269521" cy="215117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1A87B-704D-824F-A06B-32F3E3F894C4}"/>
              </a:ext>
            </a:extLst>
          </p:cNvPr>
          <p:cNvCxnSpPr>
            <a:cxnSpLocks/>
          </p:cNvCxnSpPr>
          <p:nvPr/>
        </p:nvCxnSpPr>
        <p:spPr>
          <a:xfrm>
            <a:off x="2464856" y="2302297"/>
            <a:ext cx="1261508" cy="106111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D018A3-B634-9846-A4C1-23DF50B0639C}"/>
              </a:ext>
            </a:extLst>
          </p:cNvPr>
          <p:cNvCxnSpPr>
            <a:cxnSpLocks/>
          </p:cNvCxnSpPr>
          <p:nvPr/>
        </p:nvCxnSpPr>
        <p:spPr>
          <a:xfrm>
            <a:off x="2451831" y="2321581"/>
            <a:ext cx="1736597" cy="14609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F1656C-E43B-7144-A087-0C7E8B1D0DAC}"/>
              </a:ext>
            </a:extLst>
          </p:cNvPr>
          <p:cNvCxnSpPr>
            <a:cxnSpLocks/>
          </p:cNvCxnSpPr>
          <p:nvPr/>
        </p:nvCxnSpPr>
        <p:spPr>
          <a:xfrm flipH="1" flipV="1">
            <a:off x="3947129" y="3993135"/>
            <a:ext cx="2212173" cy="10248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B88D6-0EFB-AB4F-9888-B176A84400F0}"/>
              </a:ext>
            </a:extLst>
          </p:cNvPr>
          <p:cNvCxnSpPr>
            <a:cxnSpLocks/>
          </p:cNvCxnSpPr>
          <p:nvPr/>
        </p:nvCxnSpPr>
        <p:spPr>
          <a:xfrm flipH="1" flipV="1">
            <a:off x="4300315" y="2930119"/>
            <a:ext cx="1858987" cy="20878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1799C-CE91-F64B-B5E0-51D2E5C4CD84}"/>
              </a:ext>
            </a:extLst>
          </p:cNvPr>
          <p:cNvSpPr txBox="1"/>
          <p:nvPr/>
        </p:nvSpPr>
        <p:spPr>
          <a:xfrm>
            <a:off x="1168028" y="1459201"/>
            <a:ext cx="1412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Interior</a:t>
            </a:r>
          </a:p>
          <a:p>
            <a:r>
              <a:rPr lang="en-US" sz="3200" i="1" dirty="0"/>
              <a:t>Nodes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1A87B-704D-824F-A06B-32F3E3F894C4}"/>
              </a:ext>
            </a:extLst>
          </p:cNvPr>
          <p:cNvCxnSpPr>
            <a:cxnSpLocks/>
          </p:cNvCxnSpPr>
          <p:nvPr/>
        </p:nvCxnSpPr>
        <p:spPr>
          <a:xfrm>
            <a:off x="2492561" y="2349405"/>
            <a:ext cx="1221103" cy="937807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D018A3-B634-9846-A4C1-23DF50B0639C}"/>
              </a:ext>
            </a:extLst>
          </p:cNvPr>
          <p:cNvCxnSpPr>
            <a:cxnSpLocks/>
          </p:cNvCxnSpPr>
          <p:nvPr/>
        </p:nvCxnSpPr>
        <p:spPr>
          <a:xfrm>
            <a:off x="2451831" y="2321581"/>
            <a:ext cx="1736597" cy="14609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F7879-342B-B34C-A4C2-87788FF0BFDF}"/>
              </a:ext>
            </a:extLst>
          </p:cNvPr>
          <p:cNvSpPr txBox="1"/>
          <p:nvPr/>
        </p:nvSpPr>
        <p:spPr>
          <a:xfrm>
            <a:off x="5468436" y="4320579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Leaf Nodes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94B-544B-074B-94F0-276C7C071B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188428" y="4612967"/>
            <a:ext cx="1280008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A7627-8A4B-E541-9A4C-AC768FFEAC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359400" y="3675009"/>
            <a:ext cx="109036" cy="93795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4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FF7879-342B-B34C-A4C2-87788FF0BFDF}"/>
              </a:ext>
            </a:extLst>
          </p:cNvPr>
          <p:cNvSpPr txBox="1"/>
          <p:nvPr/>
        </p:nvSpPr>
        <p:spPr>
          <a:xfrm>
            <a:off x="5824232" y="2043803"/>
            <a:ext cx="2240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 unique </a:t>
            </a:r>
            <a:r>
              <a:rPr lang="en-US" sz="3200" b="1" i="1" dirty="0"/>
              <a:t>root</a:t>
            </a:r>
            <a:r>
              <a:rPr lang="en-US" sz="3200" i="1" dirty="0"/>
              <a:t> node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94B-544B-074B-94F0-276C7C071BD6}"/>
              </a:ext>
            </a:extLst>
          </p:cNvPr>
          <p:cNvCxnSpPr>
            <a:cxnSpLocks/>
          </p:cNvCxnSpPr>
          <p:nvPr/>
        </p:nvCxnSpPr>
        <p:spPr>
          <a:xfrm flipH="1">
            <a:off x="4798224" y="2359177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FF7879-342B-B34C-A4C2-87788FF0BFDF}"/>
              </a:ext>
            </a:extLst>
          </p:cNvPr>
          <p:cNvSpPr txBox="1"/>
          <p:nvPr/>
        </p:nvSpPr>
        <p:spPr>
          <a:xfrm>
            <a:off x="5824232" y="2043803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parent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94B-544B-074B-94F0-276C7C071BD6}"/>
              </a:ext>
            </a:extLst>
          </p:cNvPr>
          <p:cNvCxnSpPr>
            <a:cxnSpLocks/>
          </p:cNvCxnSpPr>
          <p:nvPr/>
        </p:nvCxnSpPr>
        <p:spPr>
          <a:xfrm flipH="1">
            <a:off x="4798224" y="2359177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378DA1-9836-874B-8544-5466E1DC4F4A}"/>
              </a:ext>
            </a:extLst>
          </p:cNvPr>
          <p:cNvCxnSpPr>
            <a:cxnSpLocks/>
          </p:cNvCxnSpPr>
          <p:nvPr/>
        </p:nvCxnSpPr>
        <p:spPr>
          <a:xfrm flipH="1" flipV="1">
            <a:off x="5458513" y="3571549"/>
            <a:ext cx="731438" cy="46022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A18D-52A5-B947-A45A-7DF6EEF08A92}"/>
              </a:ext>
            </a:extLst>
          </p:cNvPr>
          <p:cNvCxnSpPr>
            <a:cxnSpLocks/>
          </p:cNvCxnSpPr>
          <p:nvPr/>
        </p:nvCxnSpPr>
        <p:spPr>
          <a:xfrm flipV="1">
            <a:off x="2883219" y="3571549"/>
            <a:ext cx="731438" cy="46022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D30B90-B83F-0D47-831D-E3C2DE17917C}"/>
              </a:ext>
            </a:extLst>
          </p:cNvPr>
          <p:cNvSpPr txBox="1"/>
          <p:nvPr/>
        </p:nvSpPr>
        <p:spPr>
          <a:xfrm>
            <a:off x="6189951" y="3936830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right 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24EA42-5DAE-3847-97FB-23B22CC93B8C}"/>
              </a:ext>
            </a:extLst>
          </p:cNvPr>
          <p:cNvSpPr txBox="1"/>
          <p:nvPr/>
        </p:nvSpPr>
        <p:spPr>
          <a:xfrm>
            <a:off x="1208533" y="3936830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left child</a:t>
            </a:r>
          </a:p>
        </p:txBody>
      </p:sp>
    </p:spTree>
    <p:extLst>
      <p:ext uri="{BB962C8B-B14F-4D97-AF65-F5344CB8AC3E}">
        <p14:creationId xmlns:p14="http://schemas.microsoft.com/office/powerpoint/2010/main" val="256854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4D12C-9D87-704A-B752-7D4B4CE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B0150-26AB-5547-8969-D9E72D62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73"/>
            <a:ext cx="9144000" cy="6662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45EF9-4F95-0E48-A24B-25D9AD7B285E}"/>
              </a:ext>
            </a:extLst>
          </p:cNvPr>
          <p:cNvSpPr txBox="1"/>
          <p:nvPr/>
        </p:nvSpPr>
        <p:spPr>
          <a:xfrm>
            <a:off x="1968500" y="15621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240975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path</a:t>
            </a:r>
            <a:r>
              <a:rPr lang="en-US" dirty="0"/>
              <a:t> is a Sequence of Edges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42720-22B1-A445-AEEB-3A6BD54E62DC}"/>
              </a:ext>
            </a:extLst>
          </p:cNvPr>
          <p:cNvCxnSpPr>
            <a:cxnSpLocks/>
          </p:cNvCxnSpPr>
          <p:nvPr/>
        </p:nvCxnSpPr>
        <p:spPr>
          <a:xfrm flipH="1">
            <a:off x="4107627" y="4623563"/>
            <a:ext cx="669933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38E4E4-B854-8545-B280-6DFF197A1EC1}"/>
              </a:ext>
            </a:extLst>
          </p:cNvPr>
          <p:cNvSpPr txBox="1"/>
          <p:nvPr/>
        </p:nvSpPr>
        <p:spPr>
          <a:xfrm>
            <a:off x="4823878" y="4357832"/>
            <a:ext cx="423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The path from the root to this node is of length 2.</a:t>
            </a:r>
          </a:p>
        </p:txBody>
      </p:sp>
    </p:spTree>
    <p:extLst>
      <p:ext uri="{BB962C8B-B14F-4D97-AF65-F5344CB8AC3E}">
        <p14:creationId xmlns:p14="http://schemas.microsoft.com/office/powerpoint/2010/main" val="111262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Depth</a:t>
            </a:r>
            <a:r>
              <a:rPr lang="en-US" sz="3600" dirty="0"/>
              <a:t> </a:t>
            </a:r>
            <a:r>
              <a:rPr lang="en-US" sz="3600" i="1" dirty="0"/>
              <a:t>of a Node </a:t>
            </a:r>
            <a:r>
              <a:rPr lang="en-US" sz="3600" dirty="0"/>
              <a:t>– length of path from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FF7879-342B-B34C-A4C2-87788FF0BFDF}"/>
              </a:ext>
            </a:extLst>
          </p:cNvPr>
          <p:cNvSpPr txBox="1"/>
          <p:nvPr/>
        </p:nvSpPr>
        <p:spPr>
          <a:xfrm>
            <a:off x="6601402" y="2039041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depth =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94B-544B-074B-94F0-276C7C071BD6}"/>
              </a:ext>
            </a:extLst>
          </p:cNvPr>
          <p:cNvCxnSpPr>
            <a:cxnSpLocks/>
          </p:cNvCxnSpPr>
          <p:nvPr/>
        </p:nvCxnSpPr>
        <p:spPr>
          <a:xfrm flipH="1">
            <a:off x="5567762" y="2358567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A327CC-C5AF-3D44-A536-418E5F2D21E3}"/>
              </a:ext>
            </a:extLst>
          </p:cNvPr>
          <p:cNvCxnSpPr>
            <a:cxnSpLocks/>
          </p:cNvCxnSpPr>
          <p:nvPr/>
        </p:nvCxnSpPr>
        <p:spPr>
          <a:xfrm flipH="1">
            <a:off x="5567762" y="4598092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CA83D3-308F-0A4B-9CCC-9D77D9C8D752}"/>
              </a:ext>
            </a:extLst>
          </p:cNvPr>
          <p:cNvCxnSpPr>
            <a:cxnSpLocks/>
          </p:cNvCxnSpPr>
          <p:nvPr/>
        </p:nvCxnSpPr>
        <p:spPr>
          <a:xfrm flipH="1">
            <a:off x="5567762" y="3425977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4A5340-C28B-1849-AC1E-17859C911E81}"/>
              </a:ext>
            </a:extLst>
          </p:cNvPr>
          <p:cNvSpPr txBox="1"/>
          <p:nvPr/>
        </p:nvSpPr>
        <p:spPr>
          <a:xfrm>
            <a:off x="6601402" y="3153430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depth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4856C-A6A1-CB41-AD17-74F61241EBA2}"/>
              </a:ext>
            </a:extLst>
          </p:cNvPr>
          <p:cNvSpPr txBox="1"/>
          <p:nvPr/>
        </p:nvSpPr>
        <p:spPr>
          <a:xfrm>
            <a:off x="6601402" y="4293219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283617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Height of a Tree – maximum depth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60011-6077-E440-8636-1345E9D95C89}"/>
              </a:ext>
            </a:extLst>
          </p:cNvPr>
          <p:cNvGrpSpPr/>
          <p:nvPr/>
        </p:nvGrpSpPr>
        <p:grpSpPr>
          <a:xfrm>
            <a:off x="3675564" y="2043803"/>
            <a:ext cx="1792872" cy="2846677"/>
            <a:chOff x="6266516" y="1994018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FF7879-342B-B34C-A4C2-87788FF0BFDF}"/>
              </a:ext>
            </a:extLst>
          </p:cNvPr>
          <p:cNvSpPr txBox="1"/>
          <p:nvPr/>
        </p:nvSpPr>
        <p:spPr>
          <a:xfrm>
            <a:off x="6601402" y="2039041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>
                    <a:lumMod val="75000"/>
                  </a:schemeClr>
                </a:solidFill>
              </a:rPr>
              <a:t>depth =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5694B-544B-074B-94F0-276C7C071BD6}"/>
              </a:ext>
            </a:extLst>
          </p:cNvPr>
          <p:cNvCxnSpPr>
            <a:cxnSpLocks/>
          </p:cNvCxnSpPr>
          <p:nvPr/>
        </p:nvCxnSpPr>
        <p:spPr>
          <a:xfrm flipH="1">
            <a:off x="5567762" y="2358567"/>
            <a:ext cx="904076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A327CC-C5AF-3D44-A536-418E5F2D21E3}"/>
              </a:ext>
            </a:extLst>
          </p:cNvPr>
          <p:cNvCxnSpPr>
            <a:cxnSpLocks/>
          </p:cNvCxnSpPr>
          <p:nvPr/>
        </p:nvCxnSpPr>
        <p:spPr>
          <a:xfrm flipH="1">
            <a:off x="5567762" y="4598092"/>
            <a:ext cx="90407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CA83D3-308F-0A4B-9CCC-9D77D9C8D752}"/>
              </a:ext>
            </a:extLst>
          </p:cNvPr>
          <p:cNvCxnSpPr>
            <a:cxnSpLocks/>
          </p:cNvCxnSpPr>
          <p:nvPr/>
        </p:nvCxnSpPr>
        <p:spPr>
          <a:xfrm flipH="1">
            <a:off x="5567762" y="3425977"/>
            <a:ext cx="904076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4A5340-C28B-1849-AC1E-17859C911E81}"/>
              </a:ext>
            </a:extLst>
          </p:cNvPr>
          <p:cNvSpPr txBox="1"/>
          <p:nvPr/>
        </p:nvSpPr>
        <p:spPr>
          <a:xfrm>
            <a:off x="6601402" y="3153430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>
                    <a:lumMod val="75000"/>
                  </a:schemeClr>
                </a:solidFill>
              </a:rPr>
              <a:t>depth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4856C-A6A1-CB41-AD17-74F61241EBA2}"/>
              </a:ext>
            </a:extLst>
          </p:cNvPr>
          <p:cNvSpPr txBox="1"/>
          <p:nvPr/>
        </p:nvSpPr>
        <p:spPr>
          <a:xfrm>
            <a:off x="6601402" y="4293219"/>
            <a:ext cx="224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177112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Binary Tree – </a:t>
            </a:r>
            <a:r>
              <a:rPr lang="en-US" sz="3600" dirty="0"/>
              <a:t>Maximum arity is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AA97B5-A5C8-B044-A924-98BF627E60D8}"/>
              </a:ext>
            </a:extLst>
          </p:cNvPr>
          <p:cNvGrpSpPr/>
          <p:nvPr/>
        </p:nvGrpSpPr>
        <p:grpSpPr>
          <a:xfrm>
            <a:off x="3659796" y="2005661"/>
            <a:ext cx="1792872" cy="2846677"/>
            <a:chOff x="6266516" y="1994018"/>
            <a:chExt cx="1792872" cy="28466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73D7E-B3AB-694B-946E-E179DAFE0D06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D76B0-DB6B-624D-8F7B-2AAC74455912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33BBCE-BB32-2B4A-AB8A-A9CD63D90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8C4BB1-ECA5-3B43-A8DB-5B94FFA8A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922993-8CC3-534E-A9BF-6A84377412CF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B5B28-CD13-C94F-A9DA-5773D708D7F5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19E39F-69F6-8449-B196-08031866206A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8562E4-187D-C940-981D-7B7385CF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4D24D-7279-1045-A17B-88D38310742B}"/>
              </a:ext>
            </a:extLst>
          </p:cNvPr>
          <p:cNvGrpSpPr/>
          <p:nvPr/>
        </p:nvGrpSpPr>
        <p:grpSpPr>
          <a:xfrm>
            <a:off x="1031218" y="2005661"/>
            <a:ext cx="1792872" cy="2846677"/>
            <a:chOff x="1069318" y="2005661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2457912" y="311528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1749404" y="200566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882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73033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1069318" y="3157936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99C2A8-59D2-B040-9E37-ED339F5F5095}"/>
                </a:ext>
              </a:extLst>
            </p:cNvPr>
            <p:cNvGrpSpPr/>
            <p:nvPr/>
          </p:nvGrpSpPr>
          <p:grpSpPr>
            <a:xfrm>
              <a:off x="1746085" y="2578280"/>
              <a:ext cx="404278" cy="1145053"/>
              <a:chOff x="2254170" y="4852595"/>
              <a:chExt cx="404278" cy="11450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617371-A7BE-ED44-BB6F-45D0EAF37F83}"/>
                  </a:ext>
                </a:extLst>
              </p:cNvPr>
              <p:cNvSpPr txBox="1"/>
              <p:nvPr/>
            </p:nvSpPr>
            <p:spPr>
              <a:xfrm>
                <a:off x="2254170" y="5412873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4DDA19-CF8F-0842-87CE-006D3CB3C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6309" y="4852595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22849-328F-994A-8E02-DFE80007BD36}"/>
              </a:ext>
            </a:extLst>
          </p:cNvPr>
          <p:cNvGrpSpPr/>
          <p:nvPr/>
        </p:nvGrpSpPr>
        <p:grpSpPr>
          <a:xfrm>
            <a:off x="5631823" y="2028931"/>
            <a:ext cx="2525623" cy="2861611"/>
            <a:chOff x="5466723" y="2028931"/>
            <a:chExt cx="2525623" cy="28616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32571A-4542-3446-89C8-9F2E0880C859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2539E3-CE0D-DE4E-BEFF-832CA8B705A6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172052-D7E0-8540-AAE3-A683FEEF3018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8A4D32-42D9-0D47-ADC0-751AB1120F7E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10312F-565A-F649-AE9E-3356E2719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00E207-BA86-3640-918B-41CABE09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2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Binary Tree – </a:t>
            </a:r>
            <a:r>
              <a:rPr lang="en-US" sz="3600" dirty="0"/>
              <a:t>Maximum arity is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AA97B5-A5C8-B044-A924-98BF627E60D8}"/>
              </a:ext>
            </a:extLst>
          </p:cNvPr>
          <p:cNvGrpSpPr/>
          <p:nvPr/>
        </p:nvGrpSpPr>
        <p:grpSpPr>
          <a:xfrm>
            <a:off x="3659796" y="2005661"/>
            <a:ext cx="1792872" cy="2846677"/>
            <a:chOff x="6266516" y="1994018"/>
            <a:chExt cx="1792872" cy="28466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73D7E-B3AB-694B-946E-E179DAFE0D06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D76B0-DB6B-624D-8F7B-2AAC74455912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33BBCE-BB32-2B4A-AB8A-A9CD63D90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8C4BB1-ECA5-3B43-A8DB-5B94FFA8A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922993-8CC3-534E-A9BF-6A84377412CF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B5B28-CD13-C94F-A9DA-5773D708D7F5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19E39F-69F6-8449-B196-08031866206A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8562E4-187D-C940-981D-7B7385CF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4D24D-7279-1045-A17B-88D38310742B}"/>
              </a:ext>
            </a:extLst>
          </p:cNvPr>
          <p:cNvGrpSpPr/>
          <p:nvPr/>
        </p:nvGrpSpPr>
        <p:grpSpPr>
          <a:xfrm>
            <a:off x="1031218" y="2005661"/>
            <a:ext cx="1792872" cy="2846677"/>
            <a:chOff x="1069318" y="2005661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2457912" y="311528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1749404" y="2005661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882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73033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1069318" y="3157936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99C2A8-59D2-B040-9E37-ED339F5F5095}"/>
                </a:ext>
              </a:extLst>
            </p:cNvPr>
            <p:cNvGrpSpPr/>
            <p:nvPr/>
          </p:nvGrpSpPr>
          <p:grpSpPr>
            <a:xfrm>
              <a:off x="1746085" y="2578280"/>
              <a:ext cx="404278" cy="1145053"/>
              <a:chOff x="2254170" y="4852595"/>
              <a:chExt cx="404278" cy="11450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617371-A7BE-ED44-BB6F-45D0EAF37F83}"/>
                  </a:ext>
                </a:extLst>
              </p:cNvPr>
              <p:cNvSpPr txBox="1"/>
              <p:nvPr/>
            </p:nvSpPr>
            <p:spPr>
              <a:xfrm>
                <a:off x="2254170" y="5412873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4DDA19-CF8F-0842-87CE-006D3CB3C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6309" y="4852595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22849-328F-994A-8E02-DFE80007BD36}"/>
              </a:ext>
            </a:extLst>
          </p:cNvPr>
          <p:cNvGrpSpPr/>
          <p:nvPr/>
        </p:nvGrpSpPr>
        <p:grpSpPr>
          <a:xfrm>
            <a:off x="5631823" y="2028931"/>
            <a:ext cx="2525623" cy="2861611"/>
            <a:chOff x="5466723" y="2028931"/>
            <a:chExt cx="2525623" cy="28616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32571A-4542-3446-89C8-9F2E0880C859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2539E3-CE0D-DE4E-BEFF-832CA8B705A6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172052-D7E0-8540-AAE3-A683FEEF3018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8A4D32-42D9-0D47-ADC0-751AB1120F7E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10312F-565A-F649-AE9E-3356E2719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00E207-BA86-3640-918B-41CABE09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BF9B73F-1627-DF4E-AD3C-CC4C96DF9399}"/>
              </a:ext>
            </a:extLst>
          </p:cNvPr>
          <p:cNvSpPr/>
          <p:nvPr/>
        </p:nvSpPr>
        <p:spPr>
          <a:xfrm>
            <a:off x="3314700" y="1727200"/>
            <a:ext cx="5283200" cy="36195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8DA-B73E-4F44-B386-56CEE42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880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Representations of Nodes in Binary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25669-22C4-434E-9F24-071E95B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DD14-9A6A-E847-8BB2-5139DA3DF5A6}"/>
              </a:ext>
            </a:extLst>
          </p:cNvPr>
          <p:cNvSpPr/>
          <p:nvPr/>
        </p:nvSpPr>
        <p:spPr>
          <a:xfrm>
            <a:off x="2908300" y="1790700"/>
            <a:ext cx="3606800" cy="1473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46B38-D33F-994B-B6F7-4C4B0D7CC789}"/>
              </a:ext>
            </a:extLst>
          </p:cNvPr>
          <p:cNvSpPr/>
          <p:nvPr/>
        </p:nvSpPr>
        <p:spPr>
          <a:xfrm>
            <a:off x="2908300" y="3267075"/>
            <a:ext cx="1803400" cy="1473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 left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9C8534-084A-094E-AB75-3644BC8E9761}"/>
              </a:ext>
            </a:extLst>
          </p:cNvPr>
          <p:cNvSpPr/>
          <p:nvPr/>
        </p:nvSpPr>
        <p:spPr>
          <a:xfrm>
            <a:off x="4711700" y="3267075"/>
            <a:ext cx="1803400" cy="14732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 right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001C8-11CA-5B41-B143-84DB3C551CEB}"/>
              </a:ext>
            </a:extLst>
          </p:cNvPr>
          <p:cNvCxnSpPr>
            <a:cxnSpLocks/>
          </p:cNvCxnSpPr>
          <p:nvPr/>
        </p:nvCxnSpPr>
        <p:spPr>
          <a:xfrm flipH="1">
            <a:off x="3149600" y="4448175"/>
            <a:ext cx="711200" cy="106680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2A86DC-D7CA-3843-A2C8-1D821A04D872}"/>
              </a:ext>
            </a:extLst>
          </p:cNvPr>
          <p:cNvCxnSpPr>
            <a:cxnSpLocks/>
          </p:cNvCxnSpPr>
          <p:nvPr/>
        </p:nvCxnSpPr>
        <p:spPr>
          <a:xfrm>
            <a:off x="5613400" y="4448175"/>
            <a:ext cx="711200" cy="106680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8DA-B73E-4F44-B386-56CEE42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Threaded</a:t>
            </a:r>
            <a:r>
              <a:rPr lang="en-US" dirty="0"/>
              <a:t> Representation of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25669-22C4-434E-9F24-071E95B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AC8-A4AA-3541-A1D8-03BF87538307}"/>
              </a:ext>
            </a:extLst>
          </p:cNvPr>
          <p:cNvGrpSpPr/>
          <p:nvPr/>
        </p:nvGrpSpPr>
        <p:grpSpPr>
          <a:xfrm>
            <a:off x="2908300" y="1349376"/>
            <a:ext cx="3606800" cy="4825999"/>
            <a:chOff x="2908300" y="1146176"/>
            <a:chExt cx="3606800" cy="4825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B1DD14-9A6A-E847-8BB2-5139DA3DF5A6}"/>
                </a:ext>
              </a:extLst>
            </p:cNvPr>
            <p:cNvSpPr/>
            <p:nvPr/>
          </p:nvSpPr>
          <p:spPr>
            <a:xfrm>
              <a:off x="2908300" y="2730500"/>
              <a:ext cx="3606800" cy="100171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 info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46B38-D33F-994B-B6F7-4C4B0D7CC789}"/>
                </a:ext>
              </a:extLst>
            </p:cNvPr>
            <p:cNvSpPr/>
            <p:nvPr/>
          </p:nvSpPr>
          <p:spPr>
            <a:xfrm>
              <a:off x="2908300" y="3724275"/>
              <a:ext cx="1803400" cy="1473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Node left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9C8534-084A-094E-AB75-3644BC8E9761}"/>
                </a:ext>
              </a:extLst>
            </p:cNvPr>
            <p:cNvSpPr/>
            <p:nvPr/>
          </p:nvSpPr>
          <p:spPr>
            <a:xfrm>
              <a:off x="4711700" y="3724275"/>
              <a:ext cx="1803400" cy="1473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Node right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E001C8-11CA-5B41-B143-84DB3C551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600" y="4905375"/>
              <a:ext cx="711200" cy="10668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2A86DC-D7CA-3843-A2C8-1D821A04D872}"/>
                </a:ext>
              </a:extLst>
            </p:cNvPr>
            <p:cNvCxnSpPr>
              <a:cxnSpLocks/>
            </p:cNvCxnSpPr>
            <p:nvPr/>
          </p:nvCxnSpPr>
          <p:spPr>
            <a:xfrm>
              <a:off x="5613400" y="4905375"/>
              <a:ext cx="711200" cy="10668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32386-47B4-8844-B175-D4B7FD8A4203}"/>
                </a:ext>
              </a:extLst>
            </p:cNvPr>
            <p:cNvSpPr/>
            <p:nvPr/>
          </p:nvSpPr>
          <p:spPr>
            <a:xfrm>
              <a:off x="2908300" y="1727199"/>
              <a:ext cx="3606800" cy="100171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Node parent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121DC4-E0E7-A448-820E-911618004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100" y="1146176"/>
              <a:ext cx="0" cy="74929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66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/>
              <a:t>Full Binary Tree – </a:t>
            </a:r>
            <a:r>
              <a:rPr lang="en-US" sz="3600" dirty="0"/>
              <a:t>arity of every interior node =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AA97B5-A5C8-B044-A924-98BF627E60D8}"/>
              </a:ext>
            </a:extLst>
          </p:cNvPr>
          <p:cNvGrpSpPr/>
          <p:nvPr/>
        </p:nvGrpSpPr>
        <p:grpSpPr>
          <a:xfrm>
            <a:off x="3570896" y="2005661"/>
            <a:ext cx="1792872" cy="2846677"/>
            <a:chOff x="6266516" y="1994018"/>
            <a:chExt cx="1792872" cy="28466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73D7E-B3AB-694B-946E-E179DAFE0D06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D76B0-DB6B-624D-8F7B-2AAC74455912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33BBCE-BB32-2B4A-AB8A-A9CD63D90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8C4BB1-ECA5-3B43-A8DB-5B94FFA8A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922993-8CC3-534E-A9BF-6A84377412CF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B5B28-CD13-C94F-A9DA-5773D708D7F5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19E39F-69F6-8449-B196-08031866206A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8562E4-187D-C940-981D-7B7385CF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4D24D-7279-1045-A17B-88D38310742B}"/>
              </a:ext>
            </a:extLst>
          </p:cNvPr>
          <p:cNvGrpSpPr/>
          <p:nvPr/>
        </p:nvGrpSpPr>
        <p:grpSpPr>
          <a:xfrm>
            <a:off x="1031218" y="2005661"/>
            <a:ext cx="1792872" cy="2846677"/>
            <a:chOff x="1069318" y="2005661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2457912" y="311528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1749404" y="200566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882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73033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1069318" y="3157936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99C2A8-59D2-B040-9E37-ED339F5F5095}"/>
                </a:ext>
              </a:extLst>
            </p:cNvPr>
            <p:cNvGrpSpPr/>
            <p:nvPr/>
          </p:nvGrpSpPr>
          <p:grpSpPr>
            <a:xfrm>
              <a:off x="1746085" y="2578280"/>
              <a:ext cx="404278" cy="1145053"/>
              <a:chOff x="2254170" y="4852595"/>
              <a:chExt cx="404278" cy="11450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617371-A7BE-ED44-BB6F-45D0EAF37F83}"/>
                  </a:ext>
                </a:extLst>
              </p:cNvPr>
              <p:cNvSpPr txBox="1"/>
              <p:nvPr/>
            </p:nvSpPr>
            <p:spPr>
              <a:xfrm>
                <a:off x="2254170" y="5412873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4DDA19-CF8F-0842-87CE-006D3CB3C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6309" y="4852595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22849-328F-994A-8E02-DFE80007BD36}"/>
              </a:ext>
            </a:extLst>
          </p:cNvPr>
          <p:cNvGrpSpPr/>
          <p:nvPr/>
        </p:nvGrpSpPr>
        <p:grpSpPr>
          <a:xfrm>
            <a:off x="5631823" y="2028931"/>
            <a:ext cx="2525623" cy="2861611"/>
            <a:chOff x="5466723" y="2028931"/>
            <a:chExt cx="2525623" cy="28616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32571A-4542-3446-89C8-9F2E0880C859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2539E3-CE0D-DE4E-BEFF-832CA8B705A6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172052-D7E0-8540-AAE3-A683FEEF3018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8A4D32-42D9-0D47-ADC0-751AB1120F7E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10312F-565A-F649-AE9E-3356E2719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00E207-BA86-3640-918B-41CABE09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BF9B73F-1627-DF4E-AD3C-CC4C96DF9399}"/>
              </a:ext>
            </a:extLst>
          </p:cNvPr>
          <p:cNvSpPr/>
          <p:nvPr/>
        </p:nvSpPr>
        <p:spPr>
          <a:xfrm>
            <a:off x="5530990" y="1727200"/>
            <a:ext cx="3066910" cy="3619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EAEE-5FAA-CC42-B54D-A4F7C349FAC7}"/>
              </a:ext>
            </a:extLst>
          </p:cNvPr>
          <p:cNvSpPr txBox="1"/>
          <p:nvPr/>
        </p:nvSpPr>
        <p:spPr>
          <a:xfrm>
            <a:off x="18542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7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/>
              <a:t>Complete Binary Tree – </a:t>
            </a:r>
            <a:r>
              <a:rPr lang="en-US" sz="3600" dirty="0"/>
              <a:t>All depths are full except possibly the last one, then all to the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AA97B5-A5C8-B044-A924-98BF627E60D8}"/>
              </a:ext>
            </a:extLst>
          </p:cNvPr>
          <p:cNvGrpSpPr/>
          <p:nvPr/>
        </p:nvGrpSpPr>
        <p:grpSpPr>
          <a:xfrm>
            <a:off x="3659796" y="2005661"/>
            <a:ext cx="1792872" cy="2846677"/>
            <a:chOff x="6266516" y="1994018"/>
            <a:chExt cx="1792872" cy="28466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73D7E-B3AB-694B-946E-E179DAFE0D06}"/>
                </a:ext>
              </a:extLst>
            </p:cNvPr>
            <p:cNvSpPr txBox="1"/>
            <p:nvPr/>
          </p:nvSpPr>
          <p:spPr>
            <a:xfrm>
              <a:off x="7655110" y="3103645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D76B0-DB6B-624D-8F7B-2AAC74455912}"/>
                </a:ext>
              </a:extLst>
            </p:cNvPr>
            <p:cNvSpPr txBox="1"/>
            <p:nvPr/>
          </p:nvSpPr>
          <p:spPr>
            <a:xfrm>
              <a:off x="6946602" y="19940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33BBCE-BB32-2B4A-AB8A-A9CD63D90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080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8C4BB1-ECA5-3B43-A8DB-5B94FFA8A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70231" y="2548642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922993-8CC3-534E-A9BF-6A84377412CF}"/>
                </a:ext>
              </a:extLst>
            </p:cNvPr>
            <p:cNvGrpSpPr/>
            <p:nvPr/>
          </p:nvGrpSpPr>
          <p:grpSpPr>
            <a:xfrm>
              <a:off x="6266516" y="3146293"/>
              <a:ext cx="407484" cy="1694402"/>
              <a:chOff x="1843361" y="1954903"/>
              <a:chExt cx="407484" cy="169440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B5B28-CD13-C94F-A9DA-5773D708D7F5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19E39F-69F6-8449-B196-08031866206A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8562E4-187D-C940-981D-7B7385CFD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64D24D-7279-1045-A17B-88D38310742B}"/>
              </a:ext>
            </a:extLst>
          </p:cNvPr>
          <p:cNvGrpSpPr/>
          <p:nvPr/>
        </p:nvGrpSpPr>
        <p:grpSpPr>
          <a:xfrm>
            <a:off x="1031218" y="2005661"/>
            <a:ext cx="1792872" cy="2846677"/>
            <a:chOff x="1069318" y="2005661"/>
            <a:chExt cx="1792872" cy="28466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967371-583C-A049-8CEB-8A4827A602CE}"/>
                </a:ext>
              </a:extLst>
            </p:cNvPr>
            <p:cNvSpPr txBox="1"/>
            <p:nvPr/>
          </p:nvSpPr>
          <p:spPr>
            <a:xfrm>
              <a:off x="2457912" y="311528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95BB97-8E4D-BE42-9056-FD1D6F0E29EF}"/>
                </a:ext>
              </a:extLst>
            </p:cNvPr>
            <p:cNvSpPr txBox="1"/>
            <p:nvPr/>
          </p:nvSpPr>
          <p:spPr>
            <a:xfrm>
              <a:off x="1749404" y="200566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A67235-D82B-B743-849C-F02B6999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882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95F8A7-5F11-4147-BE45-0A090DAB7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73033" y="256028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898EDC-A9B6-DA40-B748-D902DC32EF05}"/>
                </a:ext>
              </a:extLst>
            </p:cNvPr>
            <p:cNvGrpSpPr/>
            <p:nvPr/>
          </p:nvGrpSpPr>
          <p:grpSpPr>
            <a:xfrm>
              <a:off x="1069318" y="3157936"/>
              <a:ext cx="407484" cy="1694402"/>
              <a:chOff x="1843361" y="1954903"/>
              <a:chExt cx="407484" cy="16944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3B43F-BDF0-BF4F-93EF-4D7AD56CF7E8}"/>
                  </a:ext>
                </a:extLst>
              </p:cNvPr>
              <p:cNvSpPr txBox="1"/>
              <p:nvPr/>
            </p:nvSpPr>
            <p:spPr>
              <a:xfrm>
                <a:off x="1844964" y="3064530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208FFD-53C0-3E4A-99F1-7899AE6942DE}"/>
                  </a:ext>
                </a:extLst>
              </p:cNvPr>
              <p:cNvSpPr txBox="1"/>
              <p:nvPr/>
            </p:nvSpPr>
            <p:spPr>
              <a:xfrm>
                <a:off x="1843361" y="1954903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B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B51ACC-C07B-9A42-BD75-453922931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7103" y="2504252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99C2A8-59D2-B040-9E37-ED339F5F5095}"/>
                </a:ext>
              </a:extLst>
            </p:cNvPr>
            <p:cNvGrpSpPr/>
            <p:nvPr/>
          </p:nvGrpSpPr>
          <p:grpSpPr>
            <a:xfrm>
              <a:off x="1746085" y="2578280"/>
              <a:ext cx="404278" cy="1145053"/>
              <a:chOff x="2254170" y="4852595"/>
              <a:chExt cx="404278" cy="11450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617371-A7BE-ED44-BB6F-45D0EAF37F83}"/>
                  </a:ext>
                </a:extLst>
              </p:cNvPr>
              <p:cNvSpPr txBox="1"/>
              <p:nvPr/>
            </p:nvSpPr>
            <p:spPr>
              <a:xfrm>
                <a:off x="2254170" y="5412873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4DDA19-CF8F-0842-87CE-006D3CB3C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6309" y="4852595"/>
                <a:ext cx="1" cy="57269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22849-328F-994A-8E02-DFE80007BD36}"/>
              </a:ext>
            </a:extLst>
          </p:cNvPr>
          <p:cNvGrpSpPr/>
          <p:nvPr/>
        </p:nvGrpSpPr>
        <p:grpSpPr>
          <a:xfrm>
            <a:off x="5631823" y="2028931"/>
            <a:ext cx="2525623" cy="2861611"/>
            <a:chOff x="5466723" y="2028931"/>
            <a:chExt cx="2525623" cy="28616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32571A-4542-3446-89C8-9F2E0880C859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2539E3-CE0D-DE4E-BEFF-832CA8B705A6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172052-D7E0-8540-AAE3-A683FEEF3018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8A4D32-42D9-0D47-ADC0-751AB1120F7E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310312F-565A-F649-AE9E-3356E2719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00E207-BA86-3640-918B-41CABE09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BF9B73F-1627-DF4E-AD3C-CC4C96DF9399}"/>
              </a:ext>
            </a:extLst>
          </p:cNvPr>
          <p:cNvSpPr/>
          <p:nvPr/>
        </p:nvSpPr>
        <p:spPr>
          <a:xfrm>
            <a:off x="3035300" y="1727200"/>
            <a:ext cx="5562600" cy="3619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EAEE-5FAA-CC42-B54D-A4F7C349FAC7}"/>
              </a:ext>
            </a:extLst>
          </p:cNvPr>
          <p:cNvSpPr txBox="1"/>
          <p:nvPr/>
        </p:nvSpPr>
        <p:spPr>
          <a:xfrm>
            <a:off x="18542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9237F-0E02-D046-9CA2-49AFA0DBE295}"/>
              </a:ext>
            </a:extLst>
          </p:cNvPr>
          <p:cNvSpPr txBox="1"/>
          <p:nvPr/>
        </p:nvSpPr>
        <p:spPr>
          <a:xfrm>
            <a:off x="2374666" y="5810453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middle tree is complete but not full.</a:t>
            </a:r>
          </a:p>
        </p:txBody>
      </p:sp>
    </p:spTree>
    <p:extLst>
      <p:ext uri="{BB962C8B-B14F-4D97-AF65-F5344CB8AC3E}">
        <p14:creationId xmlns:p14="http://schemas.microsoft.com/office/powerpoint/2010/main" val="147791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2ED-3BC9-1B4C-8333-E8E02801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Perfect Binary Tree – </a:t>
            </a:r>
            <a:r>
              <a:rPr lang="en-US" sz="4000" dirty="0"/>
              <a:t>All depths are full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9B202-02FC-1944-A4EB-A777B646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EAEE-5FAA-CC42-B54D-A4F7C349FAC7}"/>
              </a:ext>
            </a:extLst>
          </p:cNvPr>
          <p:cNvSpPr txBox="1"/>
          <p:nvPr/>
        </p:nvSpPr>
        <p:spPr>
          <a:xfrm>
            <a:off x="1854200" y="567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C6F1EA-72E0-2344-8EE5-CC304CFC0D36}"/>
              </a:ext>
            </a:extLst>
          </p:cNvPr>
          <p:cNvGrpSpPr/>
          <p:nvPr/>
        </p:nvGrpSpPr>
        <p:grpSpPr>
          <a:xfrm>
            <a:off x="952951" y="2057721"/>
            <a:ext cx="2525623" cy="2861611"/>
            <a:chOff x="5466723" y="2028931"/>
            <a:chExt cx="2525623" cy="286161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558DDE-F9C1-0F4B-B1BF-CE4C4D230425}"/>
                </a:ext>
              </a:extLst>
            </p:cNvPr>
            <p:cNvSpPr txBox="1"/>
            <p:nvPr/>
          </p:nvSpPr>
          <p:spPr>
            <a:xfrm>
              <a:off x="5466723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73A17B-97C4-FC45-A493-6A030EBFE9C4}"/>
                </a:ext>
              </a:extLst>
            </p:cNvPr>
            <p:cNvSpPr txBox="1"/>
            <p:nvPr/>
          </p:nvSpPr>
          <p:spPr>
            <a:xfrm>
              <a:off x="7588068" y="313855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314500-4D41-E246-9AB1-4A4A495612A0}"/>
                </a:ext>
              </a:extLst>
            </p:cNvPr>
            <p:cNvSpPr txBox="1"/>
            <p:nvPr/>
          </p:nvSpPr>
          <p:spPr>
            <a:xfrm>
              <a:off x="68795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8BFC044-E1DE-BC48-A4F3-8E40DA178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10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939AC5-4E01-AC4B-BFF9-0F43426CA11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1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6F6DBFD-4810-6047-A57D-B3D57CE1CDCC}"/>
                </a:ext>
              </a:extLst>
            </p:cNvPr>
            <p:cNvSpPr txBox="1"/>
            <p:nvPr/>
          </p:nvSpPr>
          <p:spPr>
            <a:xfrm>
              <a:off x="6910667" y="430576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32101-F3B0-A840-B80F-F02B637FB185}"/>
                </a:ext>
              </a:extLst>
            </p:cNvPr>
            <p:cNvSpPr txBox="1"/>
            <p:nvPr/>
          </p:nvSpPr>
          <p:spPr>
            <a:xfrm>
              <a:off x="6202159" y="3196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0673B5-2C27-C54B-A1E4-5BB0A3B87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637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5EBC8C-6FC9-7248-8C8F-BBF288613199}"/>
                </a:ext>
              </a:extLst>
            </p:cNvPr>
            <p:cNvCxnSpPr>
              <a:cxnSpLocks/>
            </p:cNvCxnSpPr>
            <p:nvPr/>
          </p:nvCxnSpPr>
          <p:spPr>
            <a:xfrm>
              <a:off x="6525788" y="3750764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EA7B2C-6E10-D549-9387-8E33ACB730FA}"/>
              </a:ext>
            </a:extLst>
          </p:cNvPr>
          <p:cNvGrpSpPr/>
          <p:nvPr/>
        </p:nvGrpSpPr>
        <p:grpSpPr>
          <a:xfrm>
            <a:off x="5064354" y="2070421"/>
            <a:ext cx="2790384" cy="2848911"/>
            <a:chOff x="5860423" y="2028931"/>
            <a:chExt cx="2790384" cy="28489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24788-9B74-0F42-AEDE-8909D2EB23AB}"/>
                </a:ext>
              </a:extLst>
            </p:cNvPr>
            <p:cNvSpPr txBox="1"/>
            <p:nvPr/>
          </p:nvSpPr>
          <p:spPr>
            <a:xfrm>
              <a:off x="7044660" y="2028931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6ED673-3790-3A44-96E4-1507366D7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81D9DF-D059-404C-9F88-0C516E5374A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F607F3-14A0-B74C-9021-40033C075AF6}"/>
                </a:ext>
              </a:extLst>
            </p:cNvPr>
            <p:cNvGrpSpPr/>
            <p:nvPr/>
          </p:nvGrpSpPr>
          <p:grpSpPr>
            <a:xfrm>
              <a:off x="5860423" y="3196140"/>
              <a:ext cx="1395192" cy="1681702"/>
              <a:chOff x="5860423" y="3196140"/>
              <a:chExt cx="1395192" cy="168170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2571A-4542-3446-89C8-9F2E0880C859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172052-D7E0-8540-AAE3-A683FEEF3018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8A4D32-42D9-0D47-ADC0-751AB1120F7E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10312F-565A-F649-AE9E-3356E2719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7ACCEA9-12D9-F843-B47C-74392F154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1FF883-B548-AD41-B0C3-3A10999BE1C0}"/>
                </a:ext>
              </a:extLst>
            </p:cNvPr>
            <p:cNvGrpSpPr/>
            <p:nvPr/>
          </p:nvGrpSpPr>
          <p:grpSpPr>
            <a:xfrm>
              <a:off x="7255615" y="3196140"/>
              <a:ext cx="1395192" cy="1681702"/>
              <a:chOff x="5860423" y="3196140"/>
              <a:chExt cx="1395192" cy="168170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DE52A8-57BA-274C-83A5-3916BE9563EF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A8FDF0-965E-0247-AB29-D0849D15AA56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0549866-F696-CA45-9C2D-C2FBC812AA85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1CD7C37-2144-3049-A048-784ACD205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559BD4A-A41D-8D4E-BB7F-4F5D73BE0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96D8D77-6765-1A43-A381-322F35DBC2AC}"/>
              </a:ext>
            </a:extLst>
          </p:cNvPr>
          <p:cNvSpPr/>
          <p:nvPr/>
        </p:nvSpPr>
        <p:spPr>
          <a:xfrm>
            <a:off x="4405104" y="1727200"/>
            <a:ext cx="4192796" cy="3619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1BE3D-374A-7C47-9EC0-6890CF46528F}"/>
              </a:ext>
            </a:extLst>
          </p:cNvPr>
          <p:cNvSpPr txBox="1"/>
          <p:nvPr/>
        </p:nvSpPr>
        <p:spPr>
          <a:xfrm>
            <a:off x="939800" y="55118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discuss perfect binary trees next time.</a:t>
            </a:r>
          </a:p>
        </p:txBody>
      </p:sp>
    </p:spTree>
    <p:extLst>
      <p:ext uri="{BB962C8B-B14F-4D97-AF65-F5344CB8AC3E}">
        <p14:creationId xmlns:p14="http://schemas.microsoft.com/office/powerpoint/2010/main" val="35049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380D-06D4-DB4B-8789-800AD24C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Order Sensitive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64029-9CCA-E44B-B858-97A3010D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822761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1B9B-261C-C649-8FC2-99497FB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D4590F-C6FC-D24D-AC58-A5C4E9D70C57}"/>
              </a:ext>
            </a:extLst>
          </p:cNvPr>
          <p:cNvGrpSpPr/>
          <p:nvPr/>
        </p:nvGrpSpPr>
        <p:grpSpPr>
          <a:xfrm>
            <a:off x="2293499" y="3170458"/>
            <a:ext cx="2568577" cy="2906872"/>
            <a:chOff x="3418108" y="2004544"/>
            <a:chExt cx="2568577" cy="29068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FFF8A1-438A-0344-A7A9-156CA2E77B43}"/>
                </a:ext>
              </a:extLst>
            </p:cNvPr>
            <p:cNvGrpSpPr/>
            <p:nvPr/>
          </p:nvGrpSpPr>
          <p:grpSpPr>
            <a:xfrm>
              <a:off x="3418108" y="2004544"/>
              <a:ext cx="2399652" cy="2848911"/>
              <a:chOff x="5860423" y="2028931"/>
              <a:chExt cx="2399652" cy="284891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2F796-AE10-C740-8C24-C5B9143EC725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3978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3805F57-D996-F547-8E25-15A88DEADC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D536576-CC9A-074F-A67F-7E836B682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AFDC112-878F-994E-B825-33778C889882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23304" cy="1681702"/>
                <a:chOff x="5860423" y="3196140"/>
                <a:chExt cx="1323304" cy="168170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8E92F-91DB-6641-B27E-403570D2CA56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7AF66E-F4FF-8F46-841F-B4F3CAC93525}"/>
                    </a:ext>
                  </a:extLst>
                </p:cNvPr>
                <p:cNvSpPr txBox="1"/>
                <p:nvPr/>
              </p:nvSpPr>
              <p:spPr>
                <a:xfrm>
                  <a:off x="6825937" y="4293067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36F5A1-2960-364D-953B-5329F2E1BE75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2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9F4BD51-2430-A04F-8C55-48B4B56C5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35DA028-CFBA-104C-97BD-15F9DA7B2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12DB79-9A64-F840-9CAB-AB3F6E4F7B0A}"/>
                  </a:ext>
                </a:extLst>
              </p:cNvPr>
              <p:cNvGrpSpPr/>
              <p:nvPr/>
            </p:nvGrpSpPr>
            <p:grpSpPr>
              <a:xfrm>
                <a:off x="7331815" y="3196140"/>
                <a:ext cx="928260" cy="1681702"/>
                <a:chOff x="5936623" y="3196140"/>
                <a:chExt cx="928260" cy="168170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257974-D56C-004A-BA53-A54DB9C1E396}"/>
                    </a:ext>
                  </a:extLst>
                </p:cNvPr>
                <p:cNvSpPr txBox="1"/>
                <p:nvPr/>
              </p:nvSpPr>
              <p:spPr>
                <a:xfrm>
                  <a:off x="5936623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6A91E7-1C71-C948-B5FB-CB93D6694E4A}"/>
                    </a:ext>
                  </a:extLst>
                </p:cNvPr>
                <p:cNvSpPr txBox="1"/>
                <p:nvPr/>
              </p:nvSpPr>
              <p:spPr>
                <a:xfrm>
                  <a:off x="6329159" y="3196140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D40DA3-C433-ED43-92B8-559AB1898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56AF86-DF97-B24A-B507-96158F603400}"/>
                </a:ext>
              </a:extLst>
            </p:cNvPr>
            <p:cNvSpPr txBox="1"/>
            <p:nvPr/>
          </p:nvSpPr>
          <p:spPr>
            <a:xfrm>
              <a:off x="48709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04DC74-D7FB-1548-81AC-7654ECE4AD35}"/>
                </a:ext>
              </a:extLst>
            </p:cNvPr>
            <p:cNvSpPr txBox="1"/>
            <p:nvPr/>
          </p:nvSpPr>
          <p:spPr>
            <a:xfrm>
              <a:off x="5646527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F1BBE-5E7E-A642-AA00-46769CD491CD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AD9309-65A5-F642-874D-990D23134D21}"/>
                </a:ext>
              </a:extLst>
            </p:cNvPr>
            <p:cNvSpPr txBox="1"/>
            <p:nvPr/>
          </p:nvSpPr>
          <p:spPr>
            <a:xfrm>
              <a:off x="511190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F202AD-4FCF-3940-89FC-E833A84FACDD}"/>
                </a:ext>
              </a:extLst>
            </p:cNvPr>
            <p:cNvSpPr txBox="1"/>
            <p:nvPr/>
          </p:nvSpPr>
          <p:spPr>
            <a:xfrm>
              <a:off x="3637810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45FDFA-B63F-984B-9AA1-81AFC8CC3D6D}"/>
                </a:ext>
              </a:extLst>
            </p:cNvPr>
            <p:cNvSpPr txBox="1"/>
            <p:nvPr/>
          </p:nvSpPr>
          <p:spPr>
            <a:xfrm>
              <a:off x="458982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10455A4-C37D-7C4B-BA1B-EF4D8265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25" y="472488"/>
            <a:ext cx="7725741" cy="1176654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/>
              <a:t>Complete binary trees are of interest because they have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E9806-2A63-AA42-B049-FBD5664730E8}"/>
              </a:ext>
            </a:extLst>
          </p:cNvPr>
          <p:cNvGrpSpPr/>
          <p:nvPr/>
        </p:nvGrpSpPr>
        <p:grpSpPr>
          <a:xfrm>
            <a:off x="6570566" y="1611257"/>
            <a:ext cx="1638300" cy="4626498"/>
            <a:chOff x="5791200" y="723900"/>
            <a:chExt cx="1638300" cy="46264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275421-9457-EC45-98A4-F81AF923B468}"/>
                </a:ext>
              </a:extLst>
            </p:cNvPr>
            <p:cNvSpPr/>
            <p:nvPr/>
          </p:nvSpPr>
          <p:spPr>
            <a:xfrm>
              <a:off x="6299200" y="723900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8C8F2-FDF9-034B-B557-AF0A8CD8DE19}"/>
                </a:ext>
              </a:extLst>
            </p:cNvPr>
            <p:cNvSpPr/>
            <p:nvPr/>
          </p:nvSpPr>
          <p:spPr>
            <a:xfrm>
              <a:off x="6299200" y="138393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782934-EA8F-C04D-B41E-3F18E09C2556}"/>
                </a:ext>
              </a:extLst>
            </p:cNvPr>
            <p:cNvSpPr/>
            <p:nvPr/>
          </p:nvSpPr>
          <p:spPr>
            <a:xfrm>
              <a:off x="6299200" y="2043976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6F8753-D232-9349-ABED-D45385DDDC1A}"/>
                </a:ext>
              </a:extLst>
            </p:cNvPr>
            <p:cNvSpPr/>
            <p:nvPr/>
          </p:nvSpPr>
          <p:spPr>
            <a:xfrm>
              <a:off x="6299200" y="2704014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750E35-40A0-9C46-B38F-65BFD06A2AB2}"/>
                </a:ext>
              </a:extLst>
            </p:cNvPr>
            <p:cNvSpPr/>
            <p:nvPr/>
          </p:nvSpPr>
          <p:spPr>
            <a:xfrm>
              <a:off x="6299200" y="3364052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FC8F63C-09B3-BD4E-B1B8-C5CAA9D8D96A}"/>
                </a:ext>
              </a:extLst>
            </p:cNvPr>
            <p:cNvSpPr/>
            <p:nvPr/>
          </p:nvSpPr>
          <p:spPr>
            <a:xfrm>
              <a:off x="6299200" y="4024090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C0E3B7-ECC4-414A-A468-79FFF050B3AB}"/>
                </a:ext>
              </a:extLst>
            </p:cNvPr>
            <p:cNvSpPr/>
            <p:nvPr/>
          </p:nvSpPr>
          <p:spPr>
            <a:xfrm>
              <a:off x="6299200" y="4684128"/>
              <a:ext cx="1130300" cy="6662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75B4B8-226A-9349-8C19-C1FDEB422013}"/>
                </a:ext>
              </a:extLst>
            </p:cNvPr>
            <p:cNvSpPr txBox="1"/>
            <p:nvPr/>
          </p:nvSpPr>
          <p:spPr>
            <a:xfrm>
              <a:off x="5791200" y="8607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80BC8C-187A-4041-8DE4-F4A553D7C338}"/>
                </a:ext>
              </a:extLst>
            </p:cNvPr>
            <p:cNvSpPr txBox="1"/>
            <p:nvPr/>
          </p:nvSpPr>
          <p:spPr>
            <a:xfrm>
              <a:off x="5791200" y="145546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EDBDC-96BB-2540-998B-F3C1D1C2E4DC}"/>
                </a:ext>
              </a:extLst>
            </p:cNvPr>
            <p:cNvSpPr txBox="1"/>
            <p:nvPr/>
          </p:nvSpPr>
          <p:spPr>
            <a:xfrm>
              <a:off x="5810250" y="21155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A63281-B7EF-5A4E-8EAE-091D91C05B5D}"/>
                </a:ext>
              </a:extLst>
            </p:cNvPr>
            <p:cNvSpPr txBox="1"/>
            <p:nvPr/>
          </p:nvSpPr>
          <p:spPr>
            <a:xfrm>
              <a:off x="5824343" y="277553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28C86C-07ED-A841-88E1-8C31A2E566D1}"/>
                </a:ext>
              </a:extLst>
            </p:cNvPr>
            <p:cNvSpPr txBox="1"/>
            <p:nvPr/>
          </p:nvSpPr>
          <p:spPr>
            <a:xfrm>
              <a:off x="5838436" y="343557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816C3F-38C9-1D41-853A-1024880BFFA7}"/>
                </a:ext>
              </a:extLst>
            </p:cNvPr>
            <p:cNvSpPr txBox="1"/>
            <p:nvPr/>
          </p:nvSpPr>
          <p:spPr>
            <a:xfrm>
              <a:off x="5852529" y="40956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13AF74-7007-5548-B056-FD70F9360429}"/>
                </a:ext>
              </a:extLst>
            </p:cNvPr>
            <p:cNvSpPr txBox="1"/>
            <p:nvPr/>
          </p:nvSpPr>
          <p:spPr>
            <a:xfrm>
              <a:off x="5866622" y="47556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3A8D7C2A-06DE-594D-9846-6E841E884BF9}"/>
              </a:ext>
            </a:extLst>
          </p:cNvPr>
          <p:cNvSpPr txBox="1">
            <a:spLocks/>
          </p:cNvSpPr>
          <p:nvPr/>
        </p:nvSpPr>
        <p:spPr>
          <a:xfrm>
            <a:off x="477655" y="1666053"/>
            <a:ext cx="6057888" cy="1611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a natural sequential representation</a:t>
            </a:r>
          </a:p>
          <a:p>
            <a:pPr marL="514350" indent="-514350" algn="l">
              <a:buFont typeface="+mj-lt"/>
              <a:buAutoNum type="arabicPeriod"/>
            </a:pPr>
            <a:endParaRPr lang="en-US" sz="14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logarithmic height</a:t>
            </a:r>
          </a:p>
        </p:txBody>
      </p:sp>
    </p:spTree>
    <p:extLst>
      <p:ext uri="{BB962C8B-B14F-4D97-AF65-F5344CB8AC3E}">
        <p14:creationId xmlns:p14="http://schemas.microsoft.com/office/powerpoint/2010/main" val="2604459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1B9B-261C-C649-8FC2-99497FB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D4590F-C6FC-D24D-AC58-A5C4E9D70C57}"/>
              </a:ext>
            </a:extLst>
          </p:cNvPr>
          <p:cNvGrpSpPr/>
          <p:nvPr/>
        </p:nvGrpSpPr>
        <p:grpSpPr>
          <a:xfrm>
            <a:off x="1193800" y="2360144"/>
            <a:ext cx="2980649" cy="2906872"/>
            <a:chOff x="3418108" y="2004544"/>
            <a:chExt cx="2980649" cy="29068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FFF8A1-438A-0344-A7A9-156CA2E77B43}"/>
                </a:ext>
              </a:extLst>
            </p:cNvPr>
            <p:cNvGrpSpPr/>
            <p:nvPr/>
          </p:nvGrpSpPr>
          <p:grpSpPr>
            <a:xfrm>
              <a:off x="3418108" y="2004544"/>
              <a:ext cx="2808016" cy="2848911"/>
              <a:chOff x="5860423" y="2028931"/>
              <a:chExt cx="2808016" cy="284891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2F796-AE10-C740-8C24-C5B9143EC725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3978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X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3805F57-D996-F547-8E25-15A88DEADC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D536576-CC9A-074F-A67F-7E836B682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AFDC112-878F-994E-B825-33778C889882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23304" cy="1681702"/>
                <a:chOff x="5860423" y="3196140"/>
                <a:chExt cx="1323304" cy="168170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8E92F-91DB-6641-B27E-403570D2CA56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7AF66E-F4FF-8F46-841F-B4F3CAC93525}"/>
                    </a:ext>
                  </a:extLst>
                </p:cNvPr>
                <p:cNvSpPr txBox="1"/>
                <p:nvPr/>
              </p:nvSpPr>
              <p:spPr>
                <a:xfrm>
                  <a:off x="6825937" y="4293067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36F5A1-2960-364D-953B-5329F2E1BE75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2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9F4BD51-2430-A04F-8C55-48B4B56C5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35DA028-CFBA-104C-97BD-15F9DA7B2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12DB79-9A64-F840-9CAB-AB3F6E4F7B0A}"/>
                  </a:ext>
                </a:extLst>
              </p:cNvPr>
              <p:cNvGrpSpPr/>
              <p:nvPr/>
            </p:nvGrpSpPr>
            <p:grpSpPr>
              <a:xfrm>
                <a:off x="7319115" y="3196140"/>
                <a:ext cx="1349324" cy="1681702"/>
                <a:chOff x="5923923" y="3196140"/>
                <a:chExt cx="1349324" cy="168170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257974-D56C-004A-BA53-A54DB9C1E396}"/>
                    </a:ext>
                  </a:extLst>
                </p:cNvPr>
                <p:cNvSpPr txBox="1"/>
                <p:nvPr/>
              </p:nvSpPr>
              <p:spPr>
                <a:xfrm>
                  <a:off x="5923923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94F45E5-E9C8-B74F-BEAC-A7DCFD54E11C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4219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6A91E7-1C71-C948-B5FB-CB93D6694E4A}"/>
                    </a:ext>
                  </a:extLst>
                </p:cNvPr>
                <p:cNvSpPr txBox="1"/>
                <p:nvPr/>
              </p:nvSpPr>
              <p:spPr>
                <a:xfrm>
                  <a:off x="6329159" y="3196140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D40DA3-C433-ED43-92B8-559AB1898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041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A42356E-190C-B94D-B2EF-80C351B99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56AF86-DF97-B24A-B507-96158F603400}"/>
                </a:ext>
              </a:extLst>
            </p:cNvPr>
            <p:cNvSpPr txBox="1"/>
            <p:nvPr/>
          </p:nvSpPr>
          <p:spPr>
            <a:xfrm>
              <a:off x="48582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04DC74-D7FB-1548-81AC-7654ECE4AD35}"/>
                </a:ext>
              </a:extLst>
            </p:cNvPr>
            <p:cNvSpPr txBox="1"/>
            <p:nvPr/>
          </p:nvSpPr>
          <p:spPr>
            <a:xfrm>
              <a:off x="5646527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941924-61EC-3548-B8C0-F37B1C9B8E48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F1BBE-5E7E-A642-AA00-46769CD491CD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AD9309-65A5-F642-874D-990D23134D21}"/>
                </a:ext>
              </a:extLst>
            </p:cNvPr>
            <p:cNvSpPr txBox="1"/>
            <p:nvPr/>
          </p:nvSpPr>
          <p:spPr>
            <a:xfrm>
              <a:off x="508650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F202AD-4FCF-3940-89FC-E833A84FACDD}"/>
                </a:ext>
              </a:extLst>
            </p:cNvPr>
            <p:cNvSpPr txBox="1"/>
            <p:nvPr/>
          </p:nvSpPr>
          <p:spPr>
            <a:xfrm>
              <a:off x="3625110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45FDFA-B63F-984B-9AA1-81AFC8CC3D6D}"/>
                </a:ext>
              </a:extLst>
            </p:cNvPr>
            <p:cNvSpPr txBox="1"/>
            <p:nvPr/>
          </p:nvSpPr>
          <p:spPr>
            <a:xfrm>
              <a:off x="458982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10455A4-C37D-7C4B-BA1B-EF4D8265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9433"/>
            <a:ext cx="77597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Navigation in Complete Binary Trees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420EB-0EC6-E943-8B51-944AC5EBD001}"/>
              </a:ext>
            </a:extLst>
          </p:cNvPr>
          <p:cNvSpPr txBox="1"/>
          <p:nvPr/>
        </p:nvSpPr>
        <p:spPr>
          <a:xfrm>
            <a:off x="4749800" y="2362200"/>
            <a:ext cx="2661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parent(N) = N /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391655-603F-1D42-842D-B1E9C12B032C}"/>
              </a:ext>
            </a:extLst>
          </p:cNvPr>
          <p:cNvSpPr txBox="1"/>
          <p:nvPr/>
        </p:nvSpPr>
        <p:spPr>
          <a:xfrm>
            <a:off x="4749800" y="3389395"/>
            <a:ext cx="295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leftChild</a:t>
            </a:r>
            <a:r>
              <a:rPr lang="en-US" sz="2800" dirty="0"/>
              <a:t>(N) = N *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BBB229-7877-E746-9F07-B463F806A117}"/>
              </a:ext>
            </a:extLst>
          </p:cNvPr>
          <p:cNvSpPr txBox="1"/>
          <p:nvPr/>
        </p:nvSpPr>
        <p:spPr>
          <a:xfrm>
            <a:off x="4749800" y="4583521"/>
            <a:ext cx="367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rightChild</a:t>
            </a:r>
            <a:r>
              <a:rPr lang="en-US" sz="2800" dirty="0"/>
              <a:t>(N) = N * 2 + 1</a:t>
            </a:r>
          </a:p>
        </p:txBody>
      </p:sp>
    </p:spTree>
    <p:extLst>
      <p:ext uri="{BB962C8B-B14F-4D97-AF65-F5344CB8AC3E}">
        <p14:creationId xmlns:p14="http://schemas.microsoft.com/office/powerpoint/2010/main" val="425165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Binary Heaps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40935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838200"/>
            <a:ext cx="4114800" cy="5181600"/>
          </a:xfrm>
        </p:spPr>
        <p:txBody>
          <a:bodyPr>
            <a:noAutofit/>
          </a:bodyPr>
          <a:lstStyle/>
          <a:p>
            <a:r>
              <a:rPr lang="en-US" sz="3200" dirty="0"/>
              <a:t>A (max) </a:t>
            </a:r>
            <a:r>
              <a:rPr lang="en-US" sz="3200" i="1" dirty="0"/>
              <a:t>binary heap</a:t>
            </a:r>
            <a:r>
              <a:rPr lang="en-US" sz="3200" dirty="0"/>
              <a:t> is a complete binary tree in which the value at every interior node is greater than or equal to the values in the child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54A3A2-02C7-8A41-ADB5-5CA0995845C6}"/>
              </a:ext>
            </a:extLst>
          </p:cNvPr>
          <p:cNvGrpSpPr/>
          <p:nvPr/>
        </p:nvGrpSpPr>
        <p:grpSpPr>
          <a:xfrm>
            <a:off x="5243784" y="2004544"/>
            <a:ext cx="2808016" cy="2848911"/>
            <a:chOff x="5860423" y="2028931"/>
            <a:chExt cx="2808016" cy="28489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467024-994D-8E40-BF07-CD841F3472C1}"/>
                </a:ext>
              </a:extLst>
            </p:cNvPr>
            <p:cNvSpPr txBox="1"/>
            <p:nvPr/>
          </p:nvSpPr>
          <p:spPr>
            <a:xfrm>
              <a:off x="7044660" y="202893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F311DE-A266-3849-B373-5BFA9816E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8519BF-7BC4-CB48-B937-0E51E6B3E56D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453AA-BA2A-A64D-90D2-5A1C10C9E2AA}"/>
                </a:ext>
              </a:extLst>
            </p:cNvPr>
            <p:cNvGrpSpPr/>
            <p:nvPr/>
          </p:nvGrpSpPr>
          <p:grpSpPr>
            <a:xfrm>
              <a:off x="5860423" y="3196140"/>
              <a:ext cx="1348704" cy="1681702"/>
              <a:chOff x="5860423" y="3196140"/>
              <a:chExt cx="1348704" cy="16817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06299-8061-684B-A687-372B484D1953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A8CF2-983C-EF41-BD64-AE23EC10B3C5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3577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3FA32F-CE39-4740-84CB-B9123912EBF6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414958A-AB6E-D641-8535-3D141C53F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480E69-FC5D-6649-BA57-EAC0A53A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CC0879-0426-9E43-AE85-2038FF20745E}"/>
                </a:ext>
              </a:extLst>
            </p:cNvPr>
            <p:cNvGrpSpPr/>
            <p:nvPr/>
          </p:nvGrpSpPr>
          <p:grpSpPr>
            <a:xfrm>
              <a:off x="7255615" y="3196140"/>
              <a:ext cx="1412824" cy="1681702"/>
              <a:chOff x="5860423" y="3196140"/>
              <a:chExt cx="1412824" cy="168170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649C1-E302-094A-BD63-C0A7A69740AB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1347DF-EF36-C745-97F0-3BFBD0FFE7D9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DBB0A2-FBB4-CB40-8D92-5BB69D883E16}"/>
                  </a:ext>
                </a:extLst>
              </p:cNvPr>
              <p:cNvSpPr txBox="1"/>
              <p:nvPr/>
            </p:nvSpPr>
            <p:spPr>
              <a:xfrm>
                <a:off x="6303759" y="3196140"/>
                <a:ext cx="53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DD3315-68E8-2A40-9671-DB32F7F81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D9F853-BDF1-EA44-8A20-6CF8089F4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363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3B1-FA82-B14C-9ABE-40125657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Migrating Values along Paths in a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9CAB-303D-244D-9FF0-D317995A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9EAB9B-3241-2243-90E9-13289064ABA8}"/>
              </a:ext>
            </a:extLst>
          </p:cNvPr>
          <p:cNvGrpSpPr/>
          <p:nvPr/>
        </p:nvGrpSpPr>
        <p:grpSpPr>
          <a:xfrm>
            <a:off x="3002892" y="2106144"/>
            <a:ext cx="2808016" cy="2848911"/>
            <a:chOff x="5860423" y="2028931"/>
            <a:chExt cx="2808016" cy="28489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2705AC-D2C8-3645-AB4D-6A187CFF7DF0}"/>
                </a:ext>
              </a:extLst>
            </p:cNvPr>
            <p:cNvSpPr txBox="1"/>
            <p:nvPr/>
          </p:nvSpPr>
          <p:spPr>
            <a:xfrm>
              <a:off x="7044660" y="202893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28B423-A21F-3747-AEF9-1738861EEF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rgbClr val="C00000"/>
              </a:solidFill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E81B10-7430-1946-8506-B2CC8A54E8BC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rgbClr val="C0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E5E617-281B-3F48-BD9E-965E2FE06100}"/>
                </a:ext>
              </a:extLst>
            </p:cNvPr>
            <p:cNvGrpSpPr/>
            <p:nvPr/>
          </p:nvGrpSpPr>
          <p:grpSpPr>
            <a:xfrm>
              <a:off x="5860423" y="3196140"/>
              <a:ext cx="1348704" cy="1681702"/>
              <a:chOff x="5860423" y="3196140"/>
              <a:chExt cx="1348704" cy="16817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2232A-A51C-1048-8B59-5DE49199D30D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0A31A-C82F-A34A-A73B-E2D468785A44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3577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BCDCD8-291A-A041-93AE-89B3960CBA82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395CD6-F951-3544-902A-84B43CF86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002001B-D22E-BE4C-8B1D-4FD4667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A062C-F33E-AE42-B5FB-D76925F93F0B}"/>
                </a:ext>
              </a:extLst>
            </p:cNvPr>
            <p:cNvGrpSpPr/>
            <p:nvPr/>
          </p:nvGrpSpPr>
          <p:grpSpPr>
            <a:xfrm>
              <a:off x="7255615" y="3196140"/>
              <a:ext cx="1412824" cy="1681702"/>
              <a:chOff x="5860423" y="3196140"/>
              <a:chExt cx="1412824" cy="168170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BA31D7-3377-8E48-945B-02C31DFA9535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208D7-AB10-0D47-A36F-3020CB97FA14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647B14-ACD5-214C-BDA6-8DFFEE12E618}"/>
                  </a:ext>
                </a:extLst>
              </p:cNvPr>
              <p:cNvSpPr txBox="1"/>
              <p:nvPr/>
            </p:nvSpPr>
            <p:spPr>
              <a:xfrm>
                <a:off x="6303759" y="3196140"/>
                <a:ext cx="53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E237DD-C050-DF45-8F9B-D5217E0CD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23CB69F-87AD-3243-BECF-A57BF037A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rgbClr val="C0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023C1F-F974-7F47-9396-557276196385}"/>
              </a:ext>
            </a:extLst>
          </p:cNvPr>
          <p:cNvSpPr txBox="1"/>
          <p:nvPr/>
        </p:nvSpPr>
        <p:spPr>
          <a:xfrm>
            <a:off x="1181100" y="1970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BC2106-C7AB-8545-B020-0950C7411517}"/>
              </a:ext>
            </a:extLst>
          </p:cNvPr>
          <p:cNvSpPr txBox="1"/>
          <p:nvPr/>
        </p:nvSpPr>
        <p:spPr>
          <a:xfrm>
            <a:off x="6445908" y="4098545"/>
            <a:ext cx="170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Swim</a:t>
            </a: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72A2D63D-42C8-AC41-9BB6-1683A9541750}"/>
              </a:ext>
            </a:extLst>
          </p:cNvPr>
          <p:cNvSpPr/>
          <p:nvPr/>
        </p:nvSpPr>
        <p:spPr>
          <a:xfrm>
            <a:off x="6794500" y="2432294"/>
            <a:ext cx="723900" cy="148322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6EE793E2-447B-F941-A5A4-769893DB7117}"/>
              </a:ext>
            </a:extLst>
          </p:cNvPr>
          <p:cNvSpPr/>
          <p:nvPr/>
        </p:nvSpPr>
        <p:spPr>
          <a:xfrm flipV="1">
            <a:off x="1369777" y="3012960"/>
            <a:ext cx="723900" cy="148322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946F5-21AD-3348-8899-3C32D34BD03F}"/>
              </a:ext>
            </a:extLst>
          </p:cNvPr>
          <p:cNvSpPr txBox="1"/>
          <p:nvPr/>
        </p:nvSpPr>
        <p:spPr>
          <a:xfrm>
            <a:off x="5715000" y="267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8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1B9B-261C-C649-8FC2-99497FB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0D8A46-7A18-6F49-8D66-6AEA27D61053}"/>
              </a:ext>
            </a:extLst>
          </p:cNvPr>
          <p:cNvGrpSpPr/>
          <p:nvPr/>
        </p:nvGrpSpPr>
        <p:grpSpPr>
          <a:xfrm>
            <a:off x="241006" y="3583905"/>
            <a:ext cx="2678369" cy="2906872"/>
            <a:chOff x="3418108" y="2004544"/>
            <a:chExt cx="2980649" cy="290687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2B28FF-6630-5D4E-8CEF-FDB7196B9F84}"/>
                </a:ext>
              </a:extLst>
            </p:cNvPr>
            <p:cNvGrpSpPr/>
            <p:nvPr/>
          </p:nvGrpSpPr>
          <p:grpSpPr>
            <a:xfrm>
              <a:off x="3418108" y="2004544"/>
              <a:ext cx="2771148" cy="2848911"/>
              <a:chOff x="5860423" y="2028931"/>
              <a:chExt cx="2771148" cy="284891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75F13EB-E184-A248-AF4B-C4F4CC08FE22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4427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65BBC0A-7987-B64B-9419-A22CB98AA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1B5D1B7-A26B-CD47-8766-E57725142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84BAFAA-814F-174D-A679-84AD66B316F6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58910" cy="1681702"/>
                <a:chOff x="5860423" y="3196140"/>
                <a:chExt cx="1358910" cy="1681702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105430C-A0BB-A24F-A226-582B82CFC588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D1A070-0EE2-544E-9F8A-8BF1748DFE7D}"/>
                    </a:ext>
                  </a:extLst>
                </p:cNvPr>
                <p:cNvSpPr txBox="1"/>
                <p:nvPr/>
              </p:nvSpPr>
              <p:spPr>
                <a:xfrm>
                  <a:off x="6823070" y="4293067"/>
                  <a:ext cx="3962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787A3C5-6F97-7E47-AE5A-AD238F08597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42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E7E994-881C-8442-AA1E-42AD9A844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CE07FBA-FAF8-DF4A-9355-4021B3D63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EDFA34E-969F-574A-9EC3-C179E885D3AF}"/>
                  </a:ext>
                </a:extLst>
              </p:cNvPr>
              <p:cNvGrpSpPr/>
              <p:nvPr/>
            </p:nvGrpSpPr>
            <p:grpSpPr>
              <a:xfrm>
                <a:off x="7283881" y="3196140"/>
                <a:ext cx="1347690" cy="1681702"/>
                <a:chOff x="5888689" y="3196140"/>
                <a:chExt cx="1347690" cy="1681702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5B4575-3998-BA47-B4CC-282222280916}"/>
                    </a:ext>
                  </a:extLst>
                </p:cNvPr>
                <p:cNvSpPr txBox="1"/>
                <p:nvPr/>
              </p:nvSpPr>
              <p:spPr>
                <a:xfrm>
                  <a:off x="5888689" y="4293067"/>
                  <a:ext cx="4219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BF5DC78-2821-4846-B3A7-60775467768D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52453D8-F797-544A-9E6C-1BB34AF134F7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E8D3493-48D2-584C-B6C9-B9676036D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907D34-D55E-1D48-B62D-6173FB278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FEFFD7-C7D8-5F4E-A7C6-E3A4C9E6CFA6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DC8AA9B-BE9F-7D4E-9D3F-5C437734A259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31E1CA-4F58-1F48-8284-D5F90894D175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05256C-B27D-2146-9196-9174FD1CAE90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4555BF-3CF1-4649-BE6E-C0362DF6238D}"/>
                </a:ext>
              </a:extLst>
            </p:cNvPr>
            <p:cNvSpPr txBox="1"/>
            <p:nvPr/>
          </p:nvSpPr>
          <p:spPr>
            <a:xfrm>
              <a:off x="5114768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60CE54-3DF3-0C4B-94EF-75788FA8BE4E}"/>
                </a:ext>
              </a:extLst>
            </p:cNvPr>
            <p:cNvSpPr txBox="1"/>
            <p:nvPr/>
          </p:nvSpPr>
          <p:spPr>
            <a:xfrm>
              <a:off x="3793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7F2CDC3-6941-CE4A-874F-72FF2C594246}"/>
                </a:ext>
              </a:extLst>
            </p:cNvPr>
            <p:cNvSpPr txBox="1"/>
            <p:nvPr/>
          </p:nvSpPr>
          <p:spPr>
            <a:xfrm>
              <a:off x="4586956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A1622-9935-F345-810A-DD354FF3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408"/>
            <a:ext cx="9144000" cy="3441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C45D4-CCD2-9641-A693-EFF3E1D614F5}"/>
              </a:ext>
            </a:extLst>
          </p:cNvPr>
          <p:cNvSpPr txBox="1"/>
          <p:nvPr/>
        </p:nvSpPr>
        <p:spPr>
          <a:xfrm>
            <a:off x="6731157" y="1057857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Sinking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ED25E7-1447-F546-8ABF-7C836FBB508F}"/>
              </a:ext>
            </a:extLst>
          </p:cNvPr>
          <p:cNvSpPr txBox="1"/>
          <p:nvPr/>
        </p:nvSpPr>
        <p:spPr>
          <a:xfrm>
            <a:off x="258045" y="370037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1B9C7C8-556C-F444-9600-195EFC7FB7CB}"/>
              </a:ext>
            </a:extLst>
          </p:cNvPr>
          <p:cNvGrpSpPr/>
          <p:nvPr/>
        </p:nvGrpSpPr>
        <p:grpSpPr>
          <a:xfrm>
            <a:off x="3196044" y="3583905"/>
            <a:ext cx="2678369" cy="2906872"/>
            <a:chOff x="3418108" y="2004544"/>
            <a:chExt cx="2980649" cy="290687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3641B22-81E5-3440-A9FA-1CF1F2830DA0}"/>
                </a:ext>
              </a:extLst>
            </p:cNvPr>
            <p:cNvGrpSpPr/>
            <p:nvPr/>
          </p:nvGrpSpPr>
          <p:grpSpPr>
            <a:xfrm>
              <a:off x="3418108" y="2004544"/>
              <a:ext cx="2771148" cy="2848911"/>
              <a:chOff x="5860423" y="2028931"/>
              <a:chExt cx="2771148" cy="2848911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9A1A0F-E2B8-B14F-A793-5F07BEAB4DA2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4427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26C26A7-7F26-4944-B881-7880CD12C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E2F28A-E9B5-8D44-AD74-D07B51241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34C2DC4-F3B6-F54F-AFAD-34D8EC97204B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403630" cy="1681702"/>
                <a:chOff x="5860423" y="3196140"/>
                <a:chExt cx="1403630" cy="1681702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E013769-501D-C74C-8DDD-554921E49201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F36F6B3-0F74-2E48-885D-C230D9408670}"/>
                    </a:ext>
                  </a:extLst>
                </p:cNvPr>
                <p:cNvSpPr txBox="1"/>
                <p:nvPr/>
              </p:nvSpPr>
              <p:spPr>
                <a:xfrm>
                  <a:off x="6823069" y="4293067"/>
                  <a:ext cx="4409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6A9993-DF19-344C-8FF5-47978C6E215B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28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E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67DF0593-AAA5-F745-ABF8-9613063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DDA06563-5DA1-E74F-A1FD-8B26DAC64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A1FECEB-258A-BC45-84A5-E094291F15FD}"/>
                  </a:ext>
                </a:extLst>
              </p:cNvPr>
              <p:cNvGrpSpPr/>
              <p:nvPr/>
            </p:nvGrpSpPr>
            <p:grpSpPr>
              <a:xfrm>
                <a:off x="7283881" y="3196140"/>
                <a:ext cx="1347690" cy="1681702"/>
                <a:chOff x="5888689" y="3196140"/>
                <a:chExt cx="1347690" cy="1681702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C25C471-8E21-E14E-9609-3C5A396BF58F}"/>
                    </a:ext>
                  </a:extLst>
                </p:cNvPr>
                <p:cNvSpPr txBox="1"/>
                <p:nvPr/>
              </p:nvSpPr>
              <p:spPr>
                <a:xfrm>
                  <a:off x="5888689" y="4293067"/>
                  <a:ext cx="4219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56D5ADF-CED4-E04A-9D2F-C2329076BD5D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A554FB8-A75D-4749-8DEE-764496CA876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6A3FA1A-1D83-4244-A665-805A5E87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EDD4D8A-74DA-D849-B679-3C4AC1B03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6DE48F-D1C2-584D-BB32-A83BCD32C25C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CC0AE06-5A98-7E40-9EEB-FD98C31CF19D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5ABF26-9F0D-5B4B-8BE9-EC0E3A29D65E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E413BB-D080-6745-91C0-0D1013BDA9AA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D7492D4-BBBD-9A43-982B-E62F841D3875}"/>
                </a:ext>
              </a:extLst>
            </p:cNvPr>
            <p:cNvSpPr txBox="1"/>
            <p:nvPr/>
          </p:nvSpPr>
          <p:spPr>
            <a:xfrm>
              <a:off x="5114768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D12436-D5E3-F342-BB75-BC804F354EFE}"/>
                </a:ext>
              </a:extLst>
            </p:cNvPr>
            <p:cNvSpPr txBox="1"/>
            <p:nvPr/>
          </p:nvSpPr>
          <p:spPr>
            <a:xfrm>
              <a:off x="3793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E0EA74-37E4-6840-A9DF-C4881E6BE7F6}"/>
                </a:ext>
              </a:extLst>
            </p:cNvPr>
            <p:cNvSpPr txBox="1"/>
            <p:nvPr/>
          </p:nvSpPr>
          <p:spPr>
            <a:xfrm>
              <a:off x="457282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0E5BED-5D51-3847-93E6-FA8C59D9C6F6}"/>
              </a:ext>
            </a:extLst>
          </p:cNvPr>
          <p:cNvGrpSpPr/>
          <p:nvPr/>
        </p:nvGrpSpPr>
        <p:grpSpPr>
          <a:xfrm>
            <a:off x="6239982" y="3583905"/>
            <a:ext cx="2678369" cy="2906872"/>
            <a:chOff x="3418108" y="2004544"/>
            <a:chExt cx="2980649" cy="290687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8BB00D4-005D-F840-9020-199773544C8D}"/>
                </a:ext>
              </a:extLst>
            </p:cNvPr>
            <p:cNvGrpSpPr/>
            <p:nvPr/>
          </p:nvGrpSpPr>
          <p:grpSpPr>
            <a:xfrm>
              <a:off x="3418108" y="2004544"/>
              <a:ext cx="2771148" cy="2848911"/>
              <a:chOff x="5860423" y="2028931"/>
              <a:chExt cx="2771148" cy="2848911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DAC7C76-8794-754B-8C52-C4930621A95B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4427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2EB16A1-342C-5D48-9072-8A93C56BE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FECD3AE-1B76-3B4B-8CF1-7183DCBE3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A7EFA1A-F8E6-674D-A012-795A13844EAD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7012" cy="1681702"/>
                <a:chOff x="5860423" y="3196140"/>
                <a:chExt cx="1377012" cy="168170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8AC2FC3-A465-2845-8E9C-8A4BEA61C6A1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266344A-A309-6441-A912-446E1F85941B}"/>
                    </a:ext>
                  </a:extLst>
                </p:cNvPr>
                <p:cNvSpPr txBox="1"/>
                <p:nvPr/>
              </p:nvSpPr>
              <p:spPr>
                <a:xfrm>
                  <a:off x="6808937" y="4293067"/>
                  <a:ext cx="4284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E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2852689-90E9-FC41-AD32-5942B820C83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409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A33F3A5F-6000-5F40-92C8-038912F1A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723F8466-5894-3944-83BF-3BE957A2B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1F9F42E-CE1C-2C4B-A3D1-9893C5C6D254}"/>
                  </a:ext>
                </a:extLst>
              </p:cNvPr>
              <p:cNvGrpSpPr/>
              <p:nvPr/>
            </p:nvGrpSpPr>
            <p:grpSpPr>
              <a:xfrm>
                <a:off x="7283881" y="3196140"/>
                <a:ext cx="1347690" cy="1681702"/>
                <a:chOff x="5888689" y="3196140"/>
                <a:chExt cx="1347690" cy="1681702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E966D69-8F55-8943-B10B-C7F26460C16D}"/>
                    </a:ext>
                  </a:extLst>
                </p:cNvPr>
                <p:cNvSpPr txBox="1"/>
                <p:nvPr/>
              </p:nvSpPr>
              <p:spPr>
                <a:xfrm>
                  <a:off x="5888689" y="4293067"/>
                  <a:ext cx="4219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E4ADAF8-5AD7-A041-8599-A7B4594E398B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2092E77-069C-934D-8493-E4BCA8933D67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85BFE845-BAAE-1241-AC5B-481EE0B85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9BCD07E-50FC-4D4B-ADCB-0167AE4D0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66303BE-19F6-9A4C-8531-8D2AAA859ED0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CC67907-AA94-8040-96C5-B647A5FCFBC5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5C0E3C2-ACFD-DE42-BB2E-FE4F37E7D9D6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C1D0E4-2959-FB4D-8AB8-793A39BEB429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132F31D-8D1A-BA49-B148-D5982FA6DA89}"/>
                </a:ext>
              </a:extLst>
            </p:cNvPr>
            <p:cNvSpPr txBox="1"/>
            <p:nvPr/>
          </p:nvSpPr>
          <p:spPr>
            <a:xfrm>
              <a:off x="5114768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F5BBB5A-6601-7248-B0EF-A26F491F3B78}"/>
                </a:ext>
              </a:extLst>
            </p:cNvPr>
            <p:cNvSpPr txBox="1"/>
            <p:nvPr/>
          </p:nvSpPr>
          <p:spPr>
            <a:xfrm>
              <a:off x="3793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976848D-C50F-B642-9DBA-ED7D1FBC493C}"/>
                </a:ext>
              </a:extLst>
            </p:cNvPr>
            <p:cNvSpPr txBox="1"/>
            <p:nvPr/>
          </p:nvSpPr>
          <p:spPr>
            <a:xfrm>
              <a:off x="4572822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8BCC953-2CD4-2346-95A5-D8F8CC657047}"/>
              </a:ext>
            </a:extLst>
          </p:cNvPr>
          <p:cNvSpPr txBox="1"/>
          <p:nvPr/>
        </p:nvSpPr>
        <p:spPr>
          <a:xfrm>
            <a:off x="3065690" y="370037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5CD2C2-DF88-224C-B9AA-01B8D328DFB9}"/>
              </a:ext>
            </a:extLst>
          </p:cNvPr>
          <p:cNvSpPr txBox="1"/>
          <p:nvPr/>
        </p:nvSpPr>
        <p:spPr>
          <a:xfrm>
            <a:off x="6205930" y="370037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142758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91B9B-261C-C649-8FC2-99497FB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0D8A46-7A18-6F49-8D66-6AEA27D61053}"/>
              </a:ext>
            </a:extLst>
          </p:cNvPr>
          <p:cNvGrpSpPr/>
          <p:nvPr/>
        </p:nvGrpSpPr>
        <p:grpSpPr>
          <a:xfrm>
            <a:off x="228490" y="3310757"/>
            <a:ext cx="2689892" cy="2881472"/>
            <a:chOff x="3418108" y="2029944"/>
            <a:chExt cx="2980649" cy="288147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2B28FF-6630-5D4E-8CEF-FDB7196B9F84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75F13EB-E184-A248-AF4B-C4F4CC08FE22}"/>
                  </a:ext>
                </a:extLst>
              </p:cNvPr>
              <p:cNvSpPr txBox="1"/>
              <p:nvPr/>
            </p:nvSpPr>
            <p:spPr>
              <a:xfrm>
                <a:off x="7058733" y="2054331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65BBC0A-7987-B64B-9419-A22CB98AA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1B5D1B7-A26B-CD47-8766-E57725142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84BAFAA-814F-174D-A679-84AD66B316F6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497" cy="1681702"/>
                <a:chOff x="5860423" y="3196140"/>
                <a:chExt cx="1375497" cy="1681702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105430C-A0BB-A24F-A226-582B82CFC588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D1A070-0EE2-544E-9F8A-8BF1748DFE7D}"/>
                    </a:ext>
                  </a:extLst>
                </p:cNvPr>
                <p:cNvSpPr txBox="1"/>
                <p:nvPr/>
              </p:nvSpPr>
              <p:spPr>
                <a:xfrm>
                  <a:off x="6795045" y="4293067"/>
                  <a:ext cx="4408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787A3C5-6F97-7E47-AE5A-AD238F08597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E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E7E994-881C-8442-AA1E-42AD9A844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CE07FBA-FAF8-DF4A-9355-4021B3D63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EDFA34E-969F-574A-9EC3-C179E885D3AF}"/>
                  </a:ext>
                </a:extLst>
              </p:cNvPr>
              <p:cNvGrpSpPr/>
              <p:nvPr/>
            </p:nvGrpSpPr>
            <p:grpSpPr>
              <a:xfrm>
                <a:off x="7283761" y="3196140"/>
                <a:ext cx="1347810" cy="1681702"/>
                <a:chOff x="5888569" y="3196140"/>
                <a:chExt cx="1347810" cy="1681702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C5B4575-3998-BA47-B4CC-282222280916}"/>
                    </a:ext>
                  </a:extLst>
                </p:cNvPr>
                <p:cNvSpPr txBox="1"/>
                <p:nvPr/>
              </p:nvSpPr>
              <p:spPr>
                <a:xfrm>
                  <a:off x="5888569" y="4293067"/>
                  <a:ext cx="4219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BF5DC78-2821-4846-B3A7-60775467768D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52453D8-F797-544A-9E6C-1BB34AF134F7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E8D3493-48D2-584C-B6C9-B9676036D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907D34-D55E-1D48-B62D-6173FB278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FEFFD7-C7D8-5F4E-A7C6-E3A4C9E6CFA6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DC8AA9B-BE9F-7D4E-9D3F-5C437734A259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31E1CA-4F58-1F48-8284-D5F90894D175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05256C-B27D-2146-9196-9174FD1CAE90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4555BF-3CF1-4649-BE6E-C0362DF6238D}"/>
                </a:ext>
              </a:extLst>
            </p:cNvPr>
            <p:cNvSpPr txBox="1"/>
            <p:nvPr/>
          </p:nvSpPr>
          <p:spPr>
            <a:xfrm>
              <a:off x="511464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60CE54-3DF3-0C4B-94EF-75788FA8BE4E}"/>
                </a:ext>
              </a:extLst>
            </p:cNvPr>
            <p:cNvSpPr txBox="1"/>
            <p:nvPr/>
          </p:nvSpPr>
          <p:spPr>
            <a:xfrm>
              <a:off x="3792956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7F2CDC3-6941-CE4A-874F-72FF2C594246}"/>
                </a:ext>
              </a:extLst>
            </p:cNvPr>
            <p:cNvSpPr txBox="1"/>
            <p:nvPr/>
          </p:nvSpPr>
          <p:spPr>
            <a:xfrm>
              <a:off x="4587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44EED27-9B77-E441-82BC-02433E45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14"/>
            <a:ext cx="9144000" cy="268207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6D59E8B-ECB0-D945-BB4F-0CEE436E685A}"/>
              </a:ext>
            </a:extLst>
          </p:cNvPr>
          <p:cNvSpPr txBox="1"/>
          <p:nvPr/>
        </p:nvSpPr>
        <p:spPr>
          <a:xfrm>
            <a:off x="6214065" y="808277"/>
            <a:ext cx="256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Swimming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E6D9CAB-A7F3-5840-9186-14726E685FDF}"/>
              </a:ext>
            </a:extLst>
          </p:cNvPr>
          <p:cNvGrpSpPr/>
          <p:nvPr/>
        </p:nvGrpSpPr>
        <p:grpSpPr>
          <a:xfrm>
            <a:off x="3227054" y="3310757"/>
            <a:ext cx="2689892" cy="2881472"/>
            <a:chOff x="3418108" y="2029944"/>
            <a:chExt cx="2980649" cy="28814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0684BF-FD48-9C48-A7B5-DE0DF0DF0862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7F1C792-5D75-744D-97C1-04F5AF88FFAE}"/>
                  </a:ext>
                </a:extLst>
              </p:cNvPr>
              <p:cNvSpPr txBox="1"/>
              <p:nvPr/>
            </p:nvSpPr>
            <p:spPr>
              <a:xfrm>
                <a:off x="7058733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1C6FB6D-BFE1-D044-8077-787BD3800E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4CCF82C-1095-D54D-8202-52EF0D412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24EFB2E-8A33-5749-9112-1BD5A3A091DC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89430" cy="1681702"/>
                <a:chOff x="5860423" y="3196140"/>
                <a:chExt cx="1389430" cy="1681702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3FB046C4-1D1A-484D-AAF3-67BBCC252E25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BAEBA58-1FAB-944C-87D1-2CA39954C936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E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A4D103D-E654-CE46-B19C-94C70E304E4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408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E005EC60-2540-7048-A44F-6127B4FD4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A659EA9-DBD7-2648-BC0E-0C81154AF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B59B69-5D5D-3646-AD76-03B6AE33251F}"/>
                  </a:ext>
                </a:extLst>
              </p:cNvPr>
              <p:cNvGrpSpPr/>
              <p:nvPr/>
            </p:nvGrpSpPr>
            <p:grpSpPr>
              <a:xfrm>
                <a:off x="7311907" y="3196140"/>
                <a:ext cx="1319664" cy="1681702"/>
                <a:chOff x="5916715" y="3196140"/>
                <a:chExt cx="1319664" cy="1681702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74F63DF-0666-2044-BA4F-259BFBD0D8F0}"/>
                    </a:ext>
                  </a:extLst>
                </p:cNvPr>
                <p:cNvSpPr txBox="1"/>
                <p:nvPr/>
              </p:nvSpPr>
              <p:spPr>
                <a:xfrm>
                  <a:off x="5916715" y="4293067"/>
                  <a:ext cx="4219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A4602F2-D37F-A946-87C4-3F4150FB6029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F19675D-FE98-704D-B715-8D2FAB9966F0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408C578-AC37-7B4D-B8F1-407FA4722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2B7199D-1DEB-854F-8059-85F76A488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43AFF80-27B6-CE46-A247-5CF233EC7D98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1C0EB73-E938-BB46-94B6-1CD35AAE7FE7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ABAC90A-B5D6-8F45-95C0-530A0203706D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648D49F-456B-4B48-8FC9-3BE74C4B22EE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95E750D-FCAB-0C43-86F3-EAF82ADD5D9F}"/>
                </a:ext>
              </a:extLst>
            </p:cNvPr>
            <p:cNvSpPr txBox="1"/>
            <p:nvPr/>
          </p:nvSpPr>
          <p:spPr>
            <a:xfrm>
              <a:off x="5142793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8E13C3-6FE5-4743-823D-3D772F4B9C9E}"/>
                </a:ext>
              </a:extLst>
            </p:cNvPr>
            <p:cNvSpPr txBox="1"/>
            <p:nvPr/>
          </p:nvSpPr>
          <p:spPr>
            <a:xfrm>
              <a:off x="3792956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30BDCE3-BE53-5643-9E75-EFF2F818E783}"/>
                </a:ext>
              </a:extLst>
            </p:cNvPr>
            <p:cNvSpPr txBox="1"/>
            <p:nvPr/>
          </p:nvSpPr>
          <p:spPr>
            <a:xfrm>
              <a:off x="4587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06BD81-CCB4-CC4C-B538-D66B3BBCB70E}"/>
              </a:ext>
            </a:extLst>
          </p:cNvPr>
          <p:cNvGrpSpPr/>
          <p:nvPr/>
        </p:nvGrpSpPr>
        <p:grpSpPr>
          <a:xfrm>
            <a:off x="6212918" y="3285357"/>
            <a:ext cx="2689892" cy="2856072"/>
            <a:chOff x="3418108" y="2055344"/>
            <a:chExt cx="2980649" cy="2856072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4E00A1BF-9B75-1349-B2FD-7BE3029FFC91}"/>
                </a:ext>
              </a:extLst>
            </p:cNvPr>
            <p:cNvGrpSpPr/>
            <p:nvPr/>
          </p:nvGrpSpPr>
          <p:grpSpPr>
            <a:xfrm>
              <a:off x="3418108" y="2055344"/>
              <a:ext cx="2771148" cy="2798111"/>
              <a:chOff x="5860423" y="2079731"/>
              <a:chExt cx="2771148" cy="279811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0E51485-8A33-6A4D-AC52-CB5882D70D04}"/>
                  </a:ext>
                </a:extLst>
              </p:cNvPr>
              <p:cNvSpPr txBox="1"/>
              <p:nvPr/>
            </p:nvSpPr>
            <p:spPr>
              <a:xfrm>
                <a:off x="7016515" y="20797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3192DF9-B611-D946-A371-E82303AA5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48B9D31-0761-5E48-AE65-9FBE1E426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E8736BF-9B59-8A47-9E9F-961744F4C354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DCEA354-8ECC-B64E-BC04-BBDE6DAA9D2C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6055417-9F36-504E-859B-7421CDB31763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E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5AF3DA2-C6FA-0642-B4BC-1FB7109FE49C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7CDB95B-4E9A-9C46-9DEF-78D567384A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52E63A4-B6BA-1C40-820D-F93FCA8D5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FBB3562-A7D7-534B-9AA2-8DA40F6853B1}"/>
                  </a:ext>
                </a:extLst>
              </p:cNvPr>
              <p:cNvGrpSpPr/>
              <p:nvPr/>
            </p:nvGrpSpPr>
            <p:grpSpPr>
              <a:xfrm>
                <a:off x="7283761" y="3196140"/>
                <a:ext cx="1347810" cy="1681702"/>
                <a:chOff x="5888569" y="3196140"/>
                <a:chExt cx="1347810" cy="1681702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C25D127-BE4C-8845-A7E2-68399C086415}"/>
                    </a:ext>
                  </a:extLst>
                </p:cNvPr>
                <p:cNvSpPr txBox="1"/>
                <p:nvPr/>
              </p:nvSpPr>
              <p:spPr>
                <a:xfrm>
                  <a:off x="5888569" y="4293067"/>
                  <a:ext cx="4219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8C4BA56-599E-9E45-B570-90411A36B07F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BE425D2-FF66-BA48-9178-B89558F225C1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577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B64EB8D-4416-E345-85CF-EB513F59F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316E4F2-4561-9048-930C-8E76D222D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B98AF6F-4EF7-4F41-9C12-A39E15F42845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02A8F95-7792-544E-BD94-410F989E3707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107B4DD-2DB2-074C-AF35-21556944E9B0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F43498-2F24-D146-B0BB-947930D54564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D4E0F8C-4283-7140-A592-B51502309A77}"/>
                </a:ext>
              </a:extLst>
            </p:cNvPr>
            <p:cNvSpPr txBox="1"/>
            <p:nvPr/>
          </p:nvSpPr>
          <p:spPr>
            <a:xfrm>
              <a:off x="511464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382F8B5-5E92-3B43-9A7F-04FCF82E6370}"/>
                </a:ext>
              </a:extLst>
            </p:cNvPr>
            <p:cNvSpPr txBox="1"/>
            <p:nvPr/>
          </p:nvSpPr>
          <p:spPr>
            <a:xfrm>
              <a:off x="3778883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199707F-0E48-DD4A-BC7A-86501EB16F28}"/>
                </a:ext>
              </a:extLst>
            </p:cNvPr>
            <p:cNvSpPr txBox="1"/>
            <p:nvPr/>
          </p:nvSpPr>
          <p:spPr>
            <a:xfrm>
              <a:off x="4573004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4306DE-3AB0-BB4B-8252-9D5D9CFCCD63}"/>
              </a:ext>
            </a:extLst>
          </p:cNvPr>
          <p:cNvSpPr txBox="1"/>
          <p:nvPr/>
        </p:nvSpPr>
        <p:spPr>
          <a:xfrm>
            <a:off x="201551" y="335307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31E86-1621-324F-AD99-6BEB6DF460C9}"/>
              </a:ext>
            </a:extLst>
          </p:cNvPr>
          <p:cNvSpPr txBox="1"/>
          <p:nvPr/>
        </p:nvSpPr>
        <p:spPr>
          <a:xfrm>
            <a:off x="3221459" y="335307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694CC89-C379-534A-8CDB-28CD75CC4159}"/>
              </a:ext>
            </a:extLst>
          </p:cNvPr>
          <p:cNvSpPr txBox="1"/>
          <p:nvPr/>
        </p:nvSpPr>
        <p:spPr>
          <a:xfrm>
            <a:off x="6241367" y="335307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</p:spTree>
    <p:extLst>
      <p:ext uri="{BB962C8B-B14F-4D97-AF65-F5344CB8AC3E}">
        <p14:creationId xmlns:p14="http://schemas.microsoft.com/office/powerpoint/2010/main" val="368583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93D5-AC8C-C34C-994A-E91237CC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3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6794500" y="580944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Build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ABCCE-0CB3-5C47-9D53-B82F33087623}"/>
              </a:ext>
            </a:extLst>
          </p:cNvPr>
          <p:cNvGrpSpPr/>
          <p:nvPr/>
        </p:nvGrpSpPr>
        <p:grpSpPr>
          <a:xfrm>
            <a:off x="228490" y="3082157"/>
            <a:ext cx="2689892" cy="2919572"/>
            <a:chOff x="3418108" y="2004544"/>
            <a:chExt cx="2980649" cy="29195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F5FB07-A4B2-714B-A080-04E7AEB90D3E}"/>
                </a:ext>
              </a:extLst>
            </p:cNvPr>
            <p:cNvGrpSpPr/>
            <p:nvPr/>
          </p:nvGrpSpPr>
          <p:grpSpPr>
            <a:xfrm>
              <a:off x="3418108" y="2004544"/>
              <a:ext cx="2771148" cy="2848911"/>
              <a:chOff x="5860423" y="2028931"/>
              <a:chExt cx="2771148" cy="284891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B59DD5-33F4-5543-86DF-E7731D106901}"/>
                  </a:ext>
                </a:extLst>
              </p:cNvPr>
              <p:cNvSpPr txBox="1"/>
              <p:nvPr/>
            </p:nvSpPr>
            <p:spPr>
              <a:xfrm>
                <a:off x="7044660" y="20289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2FB3685-9AFC-754C-BD6D-CB00B1290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679D0C-347E-0447-93EC-68995BFB8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DA3E04-AFDF-A44E-A1D6-EF2A7B872A1A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403641" cy="1681702"/>
                <a:chOff x="5860423" y="3196140"/>
                <a:chExt cx="1403641" cy="1681702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1A6C0CF-B9D4-E14F-A150-F66E2CA33D9D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9442BA2-392E-E747-81D8-87D92977EDCE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062BBB7-994C-7F45-A9D3-DCB3E087565D}"/>
                    </a:ext>
                  </a:extLst>
                </p:cNvPr>
                <p:cNvSpPr txBox="1"/>
                <p:nvPr/>
              </p:nvSpPr>
              <p:spPr>
                <a:xfrm>
                  <a:off x="6339113" y="3196140"/>
                  <a:ext cx="4408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X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61294D0-9890-1444-BBE8-F5AD210A2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B3D382F-2612-C349-863F-322DC4B83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3660B40-A796-A641-9EBE-109ABCAE8C92}"/>
                  </a:ext>
                </a:extLst>
              </p:cNvPr>
              <p:cNvGrpSpPr/>
              <p:nvPr/>
            </p:nvGrpSpPr>
            <p:grpSpPr>
              <a:xfrm>
                <a:off x="7354126" y="3196140"/>
                <a:ext cx="1277445" cy="1681702"/>
                <a:chOff x="5958934" y="3196140"/>
                <a:chExt cx="1277445" cy="1681702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200EDF2-B175-634C-AC6C-42F4E1BABC33}"/>
                    </a:ext>
                  </a:extLst>
                </p:cNvPr>
                <p:cNvSpPr txBox="1"/>
                <p:nvPr/>
              </p:nvSpPr>
              <p:spPr>
                <a:xfrm>
                  <a:off x="5958934" y="4280367"/>
                  <a:ext cx="3964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585EE12-6D09-5845-B70F-6DC196C55E3C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6077E5-2DD0-9B43-AC31-0CE7511E65A4}"/>
                    </a:ext>
                  </a:extLst>
                </p:cNvPr>
                <p:cNvSpPr txBox="1"/>
                <p:nvPr/>
              </p:nvSpPr>
              <p:spPr>
                <a:xfrm>
                  <a:off x="6325041" y="3196140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108FC6C-81A9-294D-83B8-A607DFFA7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0E7A9D0-70E9-5742-B13A-FD31727CA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A5731-1BEF-3F43-BEDC-877E57863FA3}"/>
                </a:ext>
              </a:extLst>
            </p:cNvPr>
            <p:cNvSpPr txBox="1"/>
            <p:nvPr/>
          </p:nvSpPr>
          <p:spPr>
            <a:xfrm>
              <a:off x="4855551" y="22007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305CCF-2E6E-FB43-923B-DFF637C59E81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B69D1F-8FBA-C945-B83A-DAAE469824BA}"/>
                </a:ext>
              </a:extLst>
            </p:cNvPr>
            <p:cNvSpPr txBox="1"/>
            <p:nvPr/>
          </p:nvSpPr>
          <p:spPr>
            <a:xfrm>
              <a:off x="6058599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4EEF68-73F7-4F43-89C0-801A9D19CFD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93F22-C195-BA47-BA06-10BA24B13E91}"/>
                </a:ext>
              </a:extLst>
            </p:cNvPr>
            <p:cNvSpPr txBox="1"/>
            <p:nvPr/>
          </p:nvSpPr>
          <p:spPr>
            <a:xfrm>
              <a:off x="5142793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2A884E-75B9-5442-BA67-FC7F17A3BDEB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6A767D-FFE2-CD4D-A9F8-7551328370FD}"/>
                </a:ext>
              </a:extLst>
            </p:cNvPr>
            <p:cNvSpPr txBox="1"/>
            <p:nvPr/>
          </p:nvSpPr>
          <p:spPr>
            <a:xfrm>
              <a:off x="4587077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31B729C-7A64-5046-9D0D-3B8311AB9C7A}"/>
              </a:ext>
            </a:extLst>
          </p:cNvPr>
          <p:cNvSpPr txBox="1"/>
          <p:nvPr/>
        </p:nvSpPr>
        <p:spPr>
          <a:xfrm>
            <a:off x="201551" y="31498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660E9E-6084-EE41-B4BC-38A9AB72BFC4}"/>
              </a:ext>
            </a:extLst>
          </p:cNvPr>
          <p:cNvSpPr txBox="1"/>
          <p:nvPr/>
        </p:nvSpPr>
        <p:spPr>
          <a:xfrm>
            <a:off x="3221459" y="31498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186F75-A366-3C49-8341-24C30421BB27}"/>
              </a:ext>
            </a:extLst>
          </p:cNvPr>
          <p:cNvSpPr txBox="1"/>
          <p:nvPr/>
        </p:nvSpPr>
        <p:spPr>
          <a:xfrm>
            <a:off x="6241367" y="31498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C97709-02FE-C043-BBFB-CCFB2D5C0115}"/>
              </a:ext>
            </a:extLst>
          </p:cNvPr>
          <p:cNvGrpSpPr/>
          <p:nvPr/>
        </p:nvGrpSpPr>
        <p:grpSpPr>
          <a:xfrm>
            <a:off x="3110820" y="3082157"/>
            <a:ext cx="2689892" cy="2906872"/>
            <a:chOff x="3418108" y="2017244"/>
            <a:chExt cx="2980649" cy="290687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3FA8F57-089F-DB44-B8E3-F748A18DC924}"/>
                </a:ext>
              </a:extLst>
            </p:cNvPr>
            <p:cNvGrpSpPr/>
            <p:nvPr/>
          </p:nvGrpSpPr>
          <p:grpSpPr>
            <a:xfrm>
              <a:off x="3418108" y="2017244"/>
              <a:ext cx="2771148" cy="2836211"/>
              <a:chOff x="5860423" y="2041631"/>
              <a:chExt cx="2771148" cy="2836211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BAA938-61E1-F340-A8FC-C5DBEDD30CCB}"/>
                  </a:ext>
                </a:extLst>
              </p:cNvPr>
              <p:cNvSpPr txBox="1"/>
              <p:nvPr/>
            </p:nvSpPr>
            <p:spPr>
              <a:xfrm>
                <a:off x="7016515" y="20416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93725D-5154-044F-8A9D-D59D07D9E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475DDA2-1AC4-3548-82C2-3F0FCF9FF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9E17193-A22A-B54F-886A-7FBFFF2E2324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403641" cy="1681702"/>
                <a:chOff x="5860423" y="3196140"/>
                <a:chExt cx="1403641" cy="1681702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70B0D10-6FD0-564C-8EED-1FADEEB2A7F3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D9156C2-4024-C04C-A26B-A53DA0B1266D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308AEE6-AD8C-0141-9CE3-76B8B300C1CF}"/>
                    </a:ext>
                  </a:extLst>
                </p:cNvPr>
                <p:cNvSpPr txBox="1"/>
                <p:nvPr/>
              </p:nvSpPr>
              <p:spPr>
                <a:xfrm>
                  <a:off x="6339113" y="3196140"/>
                  <a:ext cx="4408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62F03DF-E80C-8348-AAF2-C183874D4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33AFA08-D0B4-E24A-A4E5-2BF258CB3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7B53607-5228-3349-96C5-1B92B83B1DF3}"/>
                  </a:ext>
                </a:extLst>
              </p:cNvPr>
              <p:cNvGrpSpPr/>
              <p:nvPr/>
            </p:nvGrpSpPr>
            <p:grpSpPr>
              <a:xfrm>
                <a:off x="7325980" y="3196140"/>
                <a:ext cx="1305591" cy="1681702"/>
                <a:chOff x="5930788" y="3196140"/>
                <a:chExt cx="1305591" cy="1681702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7BF2A4C-F81A-CE40-B33E-C83A1BC1C0DC}"/>
                    </a:ext>
                  </a:extLst>
                </p:cNvPr>
                <p:cNvSpPr txBox="1"/>
                <p:nvPr/>
              </p:nvSpPr>
              <p:spPr>
                <a:xfrm>
                  <a:off x="5930788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505CACF-EFFB-B74E-BE13-FEC084B87517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B4FBF57-6B4C-DE4A-B619-42658CF7F6DC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FA52EC2-F68C-A94E-A98B-245CC3F56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32402CBE-F23F-E542-9991-13F66FD7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E2F309-AF41-1F40-93B1-D2681FE7F0F2}"/>
                </a:ext>
              </a:extLst>
            </p:cNvPr>
            <p:cNvSpPr txBox="1"/>
            <p:nvPr/>
          </p:nvSpPr>
          <p:spPr>
            <a:xfrm>
              <a:off x="4855551" y="22007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75FF4F6-7246-EA4D-B19A-3DD2A12D1E81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159C4D-5E62-A94B-99E0-AD9E06F2153C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2755B0-F0A3-834F-8065-23EFAC153192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A57506-385E-FE48-B530-97BB10BC906E}"/>
                </a:ext>
              </a:extLst>
            </p:cNvPr>
            <p:cNvSpPr txBox="1"/>
            <p:nvPr/>
          </p:nvSpPr>
          <p:spPr>
            <a:xfrm>
              <a:off x="5156866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AEFDEB4-05D6-354F-BC2F-316508BD01BA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C7ED8D-3677-724A-8CBA-CA30ED7CA530}"/>
                </a:ext>
              </a:extLst>
            </p:cNvPr>
            <p:cNvSpPr txBox="1"/>
            <p:nvPr/>
          </p:nvSpPr>
          <p:spPr>
            <a:xfrm>
              <a:off x="4587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F5724D-999D-E541-9DFE-B1FCE5CB590E}"/>
              </a:ext>
            </a:extLst>
          </p:cNvPr>
          <p:cNvGrpSpPr/>
          <p:nvPr/>
        </p:nvGrpSpPr>
        <p:grpSpPr>
          <a:xfrm>
            <a:off x="6209788" y="3082157"/>
            <a:ext cx="2689892" cy="2894172"/>
            <a:chOff x="3418108" y="2029944"/>
            <a:chExt cx="2980649" cy="289417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F3DF395-1425-E64C-B47B-F530F5C7D8F1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6EF4F10-6C53-A146-8FB1-6D82E3734C05}"/>
                  </a:ext>
                </a:extLst>
              </p:cNvPr>
              <p:cNvSpPr txBox="1"/>
              <p:nvPr/>
            </p:nvSpPr>
            <p:spPr>
              <a:xfrm>
                <a:off x="7002442" y="20543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E2D9DAA-B40E-0C4C-93C4-4A79378A6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C8C18AD-EDF8-2544-A972-6ADB4637B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BC339DD-5ADE-6B4A-893E-0C028A6754A3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403641" cy="1681702"/>
                <a:chOff x="5860423" y="3196140"/>
                <a:chExt cx="1403641" cy="1681702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D56BF89-5DCE-FA42-BC9A-A0C12B18B465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FE0FBC7-BB17-A341-A472-382CD4CF67D9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EA41D45-6490-2A4F-B678-5D05829FE4F1}"/>
                    </a:ext>
                  </a:extLst>
                </p:cNvPr>
                <p:cNvSpPr txBox="1"/>
                <p:nvPr/>
              </p:nvSpPr>
              <p:spPr>
                <a:xfrm>
                  <a:off x="6339113" y="3196140"/>
                  <a:ext cx="4408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44BEC6F-9EE9-A747-95F9-5E15FDE0A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756C547-0AAB-7849-9C3B-FC3ABB615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38E13A8-ECC0-B446-920B-D04E2ECBE238}"/>
                  </a:ext>
                </a:extLst>
              </p:cNvPr>
              <p:cNvGrpSpPr/>
              <p:nvPr/>
            </p:nvGrpSpPr>
            <p:grpSpPr>
              <a:xfrm>
                <a:off x="7325980" y="3196140"/>
                <a:ext cx="1305591" cy="1681702"/>
                <a:chOff x="5930788" y="3196140"/>
                <a:chExt cx="1305591" cy="1681702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79265C6-C2CF-DA4D-AA90-9CB66C6DEC69}"/>
                    </a:ext>
                  </a:extLst>
                </p:cNvPr>
                <p:cNvSpPr txBox="1"/>
                <p:nvPr/>
              </p:nvSpPr>
              <p:spPr>
                <a:xfrm>
                  <a:off x="5930788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D708854-D557-7244-B29A-9EFC342CBB4C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7482A6E-6EC4-7143-A2DC-22AB29288E9A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744E2D0-A286-C141-8450-DDE5AF0C7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585E894-CB9B-C245-B0FE-D5060575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D852731-DF2A-5043-ACD7-B774A46CEF09}"/>
                </a:ext>
              </a:extLst>
            </p:cNvPr>
            <p:cNvSpPr txBox="1"/>
            <p:nvPr/>
          </p:nvSpPr>
          <p:spPr>
            <a:xfrm>
              <a:off x="4855551" y="22007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EB57B0C-0ED1-DE40-A727-DD6E7CBC4789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73A6800-6332-4943-A708-19EDF6DA8D48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0F3D60-2204-004F-B3EB-A515D5541B11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489F7F-5355-4A41-AD8C-12C3AAAC596D}"/>
                </a:ext>
              </a:extLst>
            </p:cNvPr>
            <p:cNvSpPr txBox="1"/>
            <p:nvPr/>
          </p:nvSpPr>
          <p:spPr>
            <a:xfrm>
              <a:off x="5156866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1D4125-6DF5-3B44-81EF-E9BA47F6D577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1E30C1-C1D7-444C-BE3C-EEFB7F512695}"/>
                </a:ext>
              </a:extLst>
            </p:cNvPr>
            <p:cNvSpPr txBox="1"/>
            <p:nvPr/>
          </p:nvSpPr>
          <p:spPr>
            <a:xfrm>
              <a:off x="4587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115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93D5-AC8C-C34C-994A-E91237CC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3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6794500" y="580944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1B729C-7A64-5046-9D0D-3B8311AB9C7A}"/>
              </a:ext>
            </a:extLst>
          </p:cNvPr>
          <p:cNvSpPr txBox="1"/>
          <p:nvPr/>
        </p:nvSpPr>
        <p:spPr>
          <a:xfrm>
            <a:off x="201551" y="31371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660E9E-6084-EE41-B4BC-38A9AB72BFC4}"/>
              </a:ext>
            </a:extLst>
          </p:cNvPr>
          <p:cNvSpPr txBox="1"/>
          <p:nvPr/>
        </p:nvSpPr>
        <p:spPr>
          <a:xfrm>
            <a:off x="3221459" y="31371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186F75-A366-3C49-8341-24C30421BB27}"/>
              </a:ext>
            </a:extLst>
          </p:cNvPr>
          <p:cNvSpPr txBox="1"/>
          <p:nvPr/>
        </p:nvSpPr>
        <p:spPr>
          <a:xfrm>
            <a:off x="6241367" y="313717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= 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0C9753-60D1-4D49-9CB7-E6F48EC3C156}"/>
              </a:ext>
            </a:extLst>
          </p:cNvPr>
          <p:cNvGrpSpPr/>
          <p:nvPr/>
        </p:nvGrpSpPr>
        <p:grpSpPr>
          <a:xfrm>
            <a:off x="229449" y="3101073"/>
            <a:ext cx="2689892" cy="2894172"/>
            <a:chOff x="3418108" y="2029944"/>
            <a:chExt cx="2980649" cy="289417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4E7F9E3-5144-7547-88FA-E5C02FF2A5AB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F7F392D-8C4F-8E4B-B34E-CAE065252E1B}"/>
                  </a:ext>
                </a:extLst>
              </p:cNvPr>
              <p:cNvSpPr txBox="1"/>
              <p:nvPr/>
            </p:nvSpPr>
            <p:spPr>
              <a:xfrm>
                <a:off x="7030588" y="20543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F5B2270-5EFA-D44A-A19B-E4A6445F5E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22F9B8B-7225-1A4B-A4E2-FA3781CDB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1AF426D-5757-6641-B246-4F8CE0781934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89569" cy="1681702"/>
                <a:chOff x="5860423" y="3196140"/>
                <a:chExt cx="1389569" cy="1681702"/>
              </a:xfrm>
            </p:grpSpPr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D12E9166-1125-6046-B903-A1604F97CCE0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C052370-041E-C54E-B0EB-B9B9DB239D2C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408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26C783E4-E713-4B4E-9E6C-E0949DA871F8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408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73EF879-311E-8A48-8F62-4A2602593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FC39038-606F-AB49-ABEF-8E1425939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3E6C88E-4CD3-DC41-A3BC-F63A5BC5CA41}"/>
                  </a:ext>
                </a:extLst>
              </p:cNvPr>
              <p:cNvGrpSpPr/>
              <p:nvPr/>
            </p:nvGrpSpPr>
            <p:grpSpPr>
              <a:xfrm>
                <a:off x="7311907" y="3196140"/>
                <a:ext cx="1319664" cy="1681702"/>
                <a:chOff x="5916715" y="3196140"/>
                <a:chExt cx="1319664" cy="1681702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7939E60-002B-7E48-937A-0A500BD969B3}"/>
                    </a:ext>
                  </a:extLst>
                </p:cNvPr>
                <p:cNvSpPr txBox="1"/>
                <p:nvPr/>
              </p:nvSpPr>
              <p:spPr>
                <a:xfrm>
                  <a:off x="5916715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BD89D88-2D0E-4149-AAFD-EACE98E6C350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0714660-729D-2A4C-BEC7-D7C5E413828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9FA849A-D15D-204A-837B-195646909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846FD988-1ECE-0844-A1CA-BB011D2B3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8DC21C-2706-B549-A5BA-87661C146912}"/>
                </a:ext>
              </a:extLst>
            </p:cNvPr>
            <p:cNvSpPr txBox="1"/>
            <p:nvPr/>
          </p:nvSpPr>
          <p:spPr>
            <a:xfrm>
              <a:off x="4855551" y="22007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8EDAC8-5D0A-6F49-A6A5-EB0941698E2C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2EA0F5-202C-7147-A57F-78926BAAB1AC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C504DEE-BD0F-DD4D-A976-9AC4169E6421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4D31D86-B53E-2143-9F13-3E030A7CD0F9}"/>
                </a:ext>
              </a:extLst>
            </p:cNvPr>
            <p:cNvSpPr txBox="1"/>
            <p:nvPr/>
          </p:nvSpPr>
          <p:spPr>
            <a:xfrm>
              <a:off x="5142793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CFBC062-E44B-E440-A778-CC9EDBFF7159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D7D887E-692C-6643-AF49-AA3DBA191FEA}"/>
                </a:ext>
              </a:extLst>
            </p:cNvPr>
            <p:cNvSpPr txBox="1"/>
            <p:nvPr/>
          </p:nvSpPr>
          <p:spPr>
            <a:xfrm>
              <a:off x="4573004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B964878-9F20-5041-95BB-205406CAE870}"/>
              </a:ext>
            </a:extLst>
          </p:cNvPr>
          <p:cNvGrpSpPr/>
          <p:nvPr/>
        </p:nvGrpSpPr>
        <p:grpSpPr>
          <a:xfrm>
            <a:off x="3164954" y="3101073"/>
            <a:ext cx="2689892" cy="2894172"/>
            <a:chOff x="3418108" y="2029944"/>
            <a:chExt cx="2980649" cy="2894172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782B04-F39A-3849-868B-3A4BE48177D5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4471008-4AD1-604F-82C0-60DBF26CE75F}"/>
                  </a:ext>
                </a:extLst>
              </p:cNvPr>
              <p:cNvSpPr txBox="1"/>
              <p:nvPr/>
            </p:nvSpPr>
            <p:spPr>
              <a:xfrm>
                <a:off x="7002442" y="20543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6F09722-318E-EC43-8DFA-9AB988E77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A0E67FE-0D82-9546-8048-12F798C6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32B9B2C-641E-ED47-867D-1D4495731138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403641" cy="1681702"/>
                <a:chOff x="5860423" y="3196140"/>
                <a:chExt cx="1403641" cy="1681702"/>
              </a:xfrm>
            </p:grpSpPr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60922BF-290C-C448-8BE5-24C2788A89B2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0EEEF683-66EF-C84B-AD2E-5B4D146F0292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8D7F3AF-13B1-4040-A323-D27E07B4B8A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E</a:t>
                  </a: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D526B9EF-3F65-6944-8CB9-D468DAF11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93A1B77-E13D-7A44-A74B-05368CF24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4A108C3-0138-C443-A487-9C6EF20B2DA1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33737" cy="1681702"/>
                <a:chOff x="5902642" y="3196140"/>
                <a:chExt cx="1333737" cy="1681702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BFECED2-E66F-1143-98E8-90D7FC6A7FE5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3C7C0C4-1C68-114F-A23A-FC650AD5125B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352F903-CED5-9141-BF6F-8697410CBA4F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052DC2D5-E953-0C4B-A453-1F79FBE91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F06FE2-2193-8143-92E1-E1EF9A464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1F6444-060D-0240-B495-30C5AD894B6D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9F25DD-436A-B147-B80E-A82D3F462F77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2ED6D7F-B532-5E46-915D-C369B1F47EA7}"/>
                </a:ext>
              </a:extLst>
            </p:cNvPr>
            <p:cNvSpPr txBox="1"/>
            <p:nvPr/>
          </p:nvSpPr>
          <p:spPr>
            <a:xfrm>
              <a:off x="6058599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E5B7FA-A788-304F-A254-60F166F3F8AB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8F87081-CCA0-5B4E-82EA-1FACD34CD275}"/>
                </a:ext>
              </a:extLst>
            </p:cNvPr>
            <p:cNvSpPr txBox="1"/>
            <p:nvPr/>
          </p:nvSpPr>
          <p:spPr>
            <a:xfrm>
              <a:off x="5128720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A754E4A-E9FE-3E4B-A7CE-54E0AE76277E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22CADF3-6E31-FA4C-8C33-08C1BE3E7C13}"/>
                </a:ext>
              </a:extLst>
            </p:cNvPr>
            <p:cNvSpPr txBox="1"/>
            <p:nvPr/>
          </p:nvSpPr>
          <p:spPr>
            <a:xfrm>
              <a:off x="4587077" y="44497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7051751-467B-4C4A-AE56-CBEF5383CF0D}"/>
              </a:ext>
            </a:extLst>
          </p:cNvPr>
          <p:cNvGrpSpPr/>
          <p:nvPr/>
        </p:nvGrpSpPr>
        <p:grpSpPr>
          <a:xfrm>
            <a:off x="6211942" y="3101073"/>
            <a:ext cx="2689892" cy="2894172"/>
            <a:chOff x="3418108" y="2029944"/>
            <a:chExt cx="2980649" cy="289417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8B66889-F600-164E-8946-FF4735003DF8}"/>
                </a:ext>
              </a:extLst>
            </p:cNvPr>
            <p:cNvGrpSpPr/>
            <p:nvPr/>
          </p:nvGrpSpPr>
          <p:grpSpPr>
            <a:xfrm>
              <a:off x="3418108" y="2029944"/>
              <a:ext cx="2771148" cy="2823511"/>
              <a:chOff x="5860423" y="2054331"/>
              <a:chExt cx="2771148" cy="2823511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A59BB30-D59D-7044-B9AC-6CE126D324A4}"/>
                  </a:ext>
                </a:extLst>
              </p:cNvPr>
              <p:cNvSpPr txBox="1"/>
              <p:nvPr/>
            </p:nvSpPr>
            <p:spPr>
              <a:xfrm>
                <a:off x="7016515" y="20543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01A7B83-4CFB-D745-AE2D-55A33615F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02523E4-A974-224E-94C6-3D33E0C66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F56ECD2-3535-6248-81D3-7B27FFAC249E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89430" cy="1681702"/>
                <a:chOff x="5860423" y="3196140"/>
                <a:chExt cx="1389430" cy="1681702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176231C-5A40-FC4F-BA8E-DAE61C92CFBA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884B315-3BC5-4647-9D69-5380901FFCDF}"/>
                    </a:ext>
                  </a:extLst>
                </p:cNvPr>
                <p:cNvSpPr txBox="1"/>
                <p:nvPr/>
              </p:nvSpPr>
              <p:spPr>
                <a:xfrm>
                  <a:off x="6823191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E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C38E7DC-EB48-C74E-B8C8-2DF3E69AF80E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C7D9A875-8D75-7548-8DF7-D2CE2632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3E0FE71-AA7F-B045-9181-2983D16E5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307C913-5DF3-BA4D-8943-E8DD4EB44505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33737" cy="1681702"/>
                <a:chOff x="5902642" y="3196140"/>
                <a:chExt cx="1333737" cy="1681702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E1D298C-79BB-7449-8692-0EC858113673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68FB0E-5409-614F-AAF3-78060F1344B7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B355065-0D97-C340-B437-C93C3A73A37A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77BB1B1-C495-214B-BEB6-038372319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80D1638-7F9E-4840-81CF-B64978F23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BE28F67-FA18-CA48-A1C6-BE2249C45BC4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4D14943-445F-9144-BB3D-D7E10F47A47C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2AC3C9B-A3A7-DF4C-BCA7-32D787EE2DB7}"/>
                </a:ext>
              </a:extLst>
            </p:cNvPr>
            <p:cNvSpPr txBox="1"/>
            <p:nvPr/>
          </p:nvSpPr>
          <p:spPr>
            <a:xfrm>
              <a:off x="6058599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907441F-9265-CD42-A6B1-06E9D348F51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B4D801E-4386-A845-B196-3CB0D3C385D6}"/>
                </a:ext>
              </a:extLst>
            </p:cNvPr>
            <p:cNvSpPr txBox="1"/>
            <p:nvPr/>
          </p:nvSpPr>
          <p:spPr>
            <a:xfrm>
              <a:off x="5128720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23D2002-3806-6648-82A7-83571D5FAA69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E80CD31-B74C-7547-A29D-99A2F7C7DCDA}"/>
                </a:ext>
              </a:extLst>
            </p:cNvPr>
            <p:cNvSpPr txBox="1"/>
            <p:nvPr/>
          </p:nvSpPr>
          <p:spPr>
            <a:xfrm>
              <a:off x="4587077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893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411B2-3082-184D-94BE-9C629D39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" y="-25078"/>
            <a:ext cx="9144000" cy="28461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5510230" y="1148039"/>
            <a:ext cx="2922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removeMax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7051751-467B-4C4A-AE56-CBEF5383CF0D}"/>
              </a:ext>
            </a:extLst>
          </p:cNvPr>
          <p:cNvGrpSpPr/>
          <p:nvPr/>
        </p:nvGrpSpPr>
        <p:grpSpPr>
          <a:xfrm>
            <a:off x="230242" y="3340100"/>
            <a:ext cx="2689892" cy="2894172"/>
            <a:chOff x="3418108" y="2029944"/>
            <a:chExt cx="2980649" cy="289417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8B66889-F600-164E-8946-FF4735003DF8}"/>
                </a:ext>
              </a:extLst>
            </p:cNvPr>
            <p:cNvGrpSpPr/>
            <p:nvPr/>
          </p:nvGrpSpPr>
          <p:grpSpPr>
            <a:xfrm>
              <a:off x="3418108" y="2029944"/>
              <a:ext cx="2812768" cy="2823511"/>
              <a:chOff x="5860423" y="2054331"/>
              <a:chExt cx="2812768" cy="2823511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A59BB30-D59D-7044-B9AC-6CE126D324A4}"/>
                  </a:ext>
                </a:extLst>
              </p:cNvPr>
              <p:cNvSpPr txBox="1"/>
              <p:nvPr/>
            </p:nvSpPr>
            <p:spPr>
              <a:xfrm>
                <a:off x="7030588" y="20543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01A7B83-4CFB-D745-AE2D-55A33615F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02523E4-A974-224E-94C6-3D33E0C66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F56ECD2-3535-6248-81D3-7B27FFAC249E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176231C-5A40-FC4F-BA8E-DAE61C92CFBA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884B315-3BC5-4647-9D69-5380901FFCDF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C38E7DC-EB48-C74E-B8C8-2DF3E69AF80E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C7D9A875-8D75-7548-8DF7-D2CE2632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3E0FE71-AA7F-B045-9181-2983D16E5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307C913-5DF3-BA4D-8943-E8DD4EB44505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75357" cy="1681702"/>
                <a:chOff x="5902642" y="3196140"/>
                <a:chExt cx="1375357" cy="1681702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E1D298C-79BB-7449-8692-0EC858113673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68FB0E-5409-614F-AAF3-78060F1344B7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B355065-0D97-C340-B437-C93C3A73A37A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77BB1B1-C495-214B-BEB6-038372319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80D1638-7F9E-4840-81CF-B64978F23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BE28F67-FA18-CA48-A1C6-BE2249C45BC4}"/>
                </a:ext>
              </a:extLst>
            </p:cNvPr>
            <p:cNvSpPr txBox="1"/>
            <p:nvPr/>
          </p:nvSpPr>
          <p:spPr>
            <a:xfrm>
              <a:off x="4869624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4D14943-445F-9144-BB3D-D7E10F47A47C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2AC3C9B-A3A7-DF4C-BCA7-32D787EE2DB7}"/>
                </a:ext>
              </a:extLst>
            </p:cNvPr>
            <p:cNvSpPr txBox="1"/>
            <p:nvPr/>
          </p:nvSpPr>
          <p:spPr>
            <a:xfrm>
              <a:off x="6058599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907441F-9265-CD42-A6B1-06E9D348F51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B4D801E-4386-A845-B196-3CB0D3C385D6}"/>
                </a:ext>
              </a:extLst>
            </p:cNvPr>
            <p:cNvSpPr txBox="1"/>
            <p:nvPr/>
          </p:nvSpPr>
          <p:spPr>
            <a:xfrm>
              <a:off x="5128720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23D2002-3806-6648-82A7-83571D5FAA69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E80CD31-B74C-7547-A29D-99A2F7C7DCDA}"/>
                </a:ext>
              </a:extLst>
            </p:cNvPr>
            <p:cNvSpPr txBox="1"/>
            <p:nvPr/>
          </p:nvSpPr>
          <p:spPr>
            <a:xfrm>
              <a:off x="4573004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FC3F6D-711E-E14E-8E26-F677A4E02FCE}"/>
              </a:ext>
            </a:extLst>
          </p:cNvPr>
          <p:cNvGrpSpPr/>
          <p:nvPr/>
        </p:nvGrpSpPr>
        <p:grpSpPr>
          <a:xfrm>
            <a:off x="3227057" y="3213789"/>
            <a:ext cx="2500828" cy="3038722"/>
            <a:chOff x="5860423" y="1839120"/>
            <a:chExt cx="2771148" cy="30387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C334BB-8002-A641-A897-0522E8B134CD}"/>
                </a:ext>
              </a:extLst>
            </p:cNvPr>
            <p:cNvSpPr txBox="1"/>
            <p:nvPr/>
          </p:nvSpPr>
          <p:spPr>
            <a:xfrm rot="19110271">
              <a:off x="5972411" y="1839120"/>
              <a:ext cx="356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EDBFE86-9851-9947-8E3D-AB27F3E0E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EAD78B6-AB55-DB40-81A0-B53969A35803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3594DC3-9CE7-1642-8C6A-4B0FC7D140A2}"/>
                </a:ext>
              </a:extLst>
            </p:cNvPr>
            <p:cNvGrpSpPr/>
            <p:nvPr/>
          </p:nvGrpSpPr>
          <p:grpSpPr>
            <a:xfrm>
              <a:off x="5860423" y="3196140"/>
              <a:ext cx="1375357" cy="1681702"/>
              <a:chOff x="5860423" y="3196140"/>
              <a:chExt cx="1375357" cy="168170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95CEE-6B53-2E4E-AECC-D0DA33495A72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53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4C3FB5A-17F9-0942-93BA-DD015E1FDCF5}"/>
                  </a:ext>
                </a:extLst>
              </p:cNvPr>
              <p:cNvSpPr txBox="1"/>
              <p:nvPr/>
            </p:nvSpPr>
            <p:spPr>
              <a:xfrm>
                <a:off x="6809118" y="4293067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BA4B460-DB66-8049-8127-0C865B7103B0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1300F85-6409-5040-8B55-FD8DC37D0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922F087-92BA-9C47-AB45-4190544FD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3580D31-13ED-8444-8BDE-66DBF9949F43}"/>
                </a:ext>
              </a:extLst>
            </p:cNvPr>
            <p:cNvGrpSpPr/>
            <p:nvPr/>
          </p:nvGrpSpPr>
          <p:grpSpPr>
            <a:xfrm>
              <a:off x="7297834" y="3196140"/>
              <a:ext cx="1333737" cy="1681702"/>
              <a:chOff x="5902642" y="3196140"/>
              <a:chExt cx="1333737" cy="1681702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22EBE7-1DB6-6640-8999-7208F1849783}"/>
                  </a:ext>
                </a:extLst>
              </p:cNvPr>
              <p:cNvSpPr txBox="1"/>
              <p:nvPr/>
            </p:nvSpPr>
            <p:spPr>
              <a:xfrm>
                <a:off x="5902642" y="4293067"/>
                <a:ext cx="467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52D8DD-9D9C-E34A-92A8-ECE231CEA866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925EE-570F-5642-866E-A38BBB4B4FEB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3964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B5A4D02-E3C2-0A44-9E47-15061FBB5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DB87BE6-8405-B345-B32D-4F177B481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4C513D5-E84B-D744-BCEA-EA4E098F0ADA}"/>
              </a:ext>
            </a:extLst>
          </p:cNvPr>
          <p:cNvSpPr txBox="1"/>
          <p:nvPr/>
        </p:nvSpPr>
        <p:spPr>
          <a:xfrm>
            <a:off x="4536977" y="3612494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74503A-4489-EC4B-B2D4-1921E70741D9}"/>
              </a:ext>
            </a:extLst>
          </p:cNvPr>
          <p:cNvSpPr txBox="1"/>
          <p:nvPr/>
        </p:nvSpPr>
        <p:spPr>
          <a:xfrm>
            <a:off x="5157867" y="4778271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0027D4-AD0D-1D4E-A64C-986ACEEBBC35}"/>
              </a:ext>
            </a:extLst>
          </p:cNvPr>
          <p:cNvSpPr txBox="1"/>
          <p:nvPr/>
        </p:nvSpPr>
        <p:spPr>
          <a:xfrm>
            <a:off x="5609970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7B694C-AC08-BE46-AF4A-8C26F37CB4D6}"/>
              </a:ext>
            </a:extLst>
          </p:cNvPr>
          <p:cNvSpPr txBox="1"/>
          <p:nvPr/>
        </p:nvSpPr>
        <p:spPr>
          <a:xfrm>
            <a:off x="3884482" y="4790971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2068E-2D09-B14D-8561-C669DBC24489}"/>
              </a:ext>
            </a:extLst>
          </p:cNvPr>
          <p:cNvSpPr txBox="1"/>
          <p:nvPr/>
        </p:nvSpPr>
        <p:spPr>
          <a:xfrm>
            <a:off x="4770799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D62DED-2102-5F4D-A609-5C98878B6A6F}"/>
              </a:ext>
            </a:extLst>
          </p:cNvPr>
          <p:cNvSpPr txBox="1"/>
          <p:nvPr/>
        </p:nvSpPr>
        <p:spPr>
          <a:xfrm>
            <a:off x="3565336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1A7D2-EF2E-BE4F-BFF4-D8C58369C0DA}"/>
              </a:ext>
            </a:extLst>
          </p:cNvPr>
          <p:cNvSpPr txBox="1"/>
          <p:nvPr/>
        </p:nvSpPr>
        <p:spPr>
          <a:xfrm>
            <a:off x="4281992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A85B8FB3-D0A2-A941-9EE1-E6E61596A897}"/>
              </a:ext>
            </a:extLst>
          </p:cNvPr>
          <p:cNvSpPr/>
          <p:nvPr/>
        </p:nvSpPr>
        <p:spPr>
          <a:xfrm rot="12039709">
            <a:off x="3668295" y="2915448"/>
            <a:ext cx="1023987" cy="5362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7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B207-CCC3-634E-AF8D-1E19FD9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6F0A-19F0-7B4E-B96F-3D6D2184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~10</a:t>
            </a:r>
            <a:r>
              <a:rPr lang="en-US" baseline="30000" dirty="0"/>
              <a:t>60 </a:t>
            </a:r>
            <a:r>
              <a:rPr lang="en-US" dirty="0"/>
              <a:t>small molecules that might be therapeutic drugs;</a:t>
            </a:r>
          </a:p>
          <a:p>
            <a:endParaRPr lang="en-US" baseline="30000" dirty="0"/>
          </a:p>
          <a:p>
            <a:r>
              <a:rPr lang="en-US" dirty="0"/>
              <a:t>Only a small handful can be tested </a:t>
            </a:r>
            <a:r>
              <a:rPr lang="en-US" i="1" dirty="0"/>
              <a:t>in vitro</a:t>
            </a:r>
            <a:r>
              <a:rPr lang="en-US" dirty="0"/>
              <a:t> in a lab setting;</a:t>
            </a:r>
          </a:p>
          <a:p>
            <a:endParaRPr lang="en-US" dirty="0"/>
          </a:p>
          <a:p>
            <a:r>
              <a:rPr lang="en-US" dirty="0"/>
              <a:t>Many fewer still can be tested </a:t>
            </a:r>
            <a:r>
              <a:rPr lang="en-US" i="1" dirty="0"/>
              <a:t>in vivo </a:t>
            </a:r>
            <a:r>
              <a:rPr lang="en-US" dirty="0"/>
              <a:t>or in clinical trials;</a:t>
            </a:r>
          </a:p>
          <a:p>
            <a:endParaRPr lang="en-US" dirty="0"/>
          </a:p>
          <a:p>
            <a:r>
              <a:rPr lang="en-US" dirty="0"/>
              <a:t>Rank these candidates from highest to lowest priority, place in a Maximum Priority Queue (</a:t>
            </a:r>
            <a:r>
              <a:rPr lang="en-US" dirty="0" err="1"/>
              <a:t>MaxPQ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7640-28A4-E344-8A20-6022D0A2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693338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411B2-3082-184D-94BE-9C629D39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" y="-25078"/>
            <a:ext cx="9144000" cy="28461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5510230" y="1148039"/>
            <a:ext cx="2922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removeMax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7051751-467B-4C4A-AE56-CBEF5383CF0D}"/>
              </a:ext>
            </a:extLst>
          </p:cNvPr>
          <p:cNvGrpSpPr/>
          <p:nvPr/>
        </p:nvGrpSpPr>
        <p:grpSpPr>
          <a:xfrm>
            <a:off x="230242" y="3340100"/>
            <a:ext cx="2689892" cy="2894172"/>
            <a:chOff x="3418108" y="2029944"/>
            <a:chExt cx="2980649" cy="289417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8B66889-F600-164E-8946-FF4735003DF8}"/>
                </a:ext>
              </a:extLst>
            </p:cNvPr>
            <p:cNvGrpSpPr/>
            <p:nvPr/>
          </p:nvGrpSpPr>
          <p:grpSpPr>
            <a:xfrm>
              <a:off x="3418108" y="2029944"/>
              <a:ext cx="2812768" cy="2823511"/>
              <a:chOff x="5860423" y="2054331"/>
              <a:chExt cx="2812768" cy="2823511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A59BB30-D59D-7044-B9AC-6CE126D324A4}"/>
                  </a:ext>
                </a:extLst>
              </p:cNvPr>
              <p:cNvSpPr txBox="1"/>
              <p:nvPr/>
            </p:nvSpPr>
            <p:spPr>
              <a:xfrm>
                <a:off x="7030588" y="20543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01A7B83-4CFB-D745-AE2D-55A33615F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02523E4-A974-224E-94C6-3D33E0C66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F56ECD2-3535-6248-81D3-7B27FFAC249E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176231C-5A40-FC4F-BA8E-DAE61C92CFBA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884B315-3BC5-4647-9D69-5380901FFCDF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C38E7DC-EB48-C74E-B8C8-2DF3E69AF80E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C7D9A875-8D75-7548-8DF7-D2CE2632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3E0FE71-AA7F-B045-9181-2983D16E5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307C913-5DF3-BA4D-8943-E8DD4EB44505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75357" cy="1681702"/>
                <a:chOff x="5902642" y="3196140"/>
                <a:chExt cx="1375357" cy="1681702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E1D298C-79BB-7449-8692-0EC858113673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68FB0E-5409-614F-AAF3-78060F1344B7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B355065-0D97-C340-B437-C93C3A73A37A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77BB1B1-C495-214B-BEB6-038372319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80D1638-7F9E-4840-81CF-B64978F23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BE28F67-FA18-CA48-A1C6-BE2249C45BC4}"/>
                </a:ext>
              </a:extLst>
            </p:cNvPr>
            <p:cNvSpPr txBox="1"/>
            <p:nvPr/>
          </p:nvSpPr>
          <p:spPr>
            <a:xfrm>
              <a:off x="4869624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4D14943-445F-9144-BB3D-D7E10F47A47C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2AC3C9B-A3A7-DF4C-BCA7-32D787EE2DB7}"/>
                </a:ext>
              </a:extLst>
            </p:cNvPr>
            <p:cNvSpPr txBox="1"/>
            <p:nvPr/>
          </p:nvSpPr>
          <p:spPr>
            <a:xfrm>
              <a:off x="6058599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907441F-9265-CD42-A6B1-06E9D348F51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B4D801E-4386-A845-B196-3CB0D3C385D6}"/>
                </a:ext>
              </a:extLst>
            </p:cNvPr>
            <p:cNvSpPr txBox="1"/>
            <p:nvPr/>
          </p:nvSpPr>
          <p:spPr>
            <a:xfrm>
              <a:off x="5128720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23D2002-3806-6648-82A7-83571D5FAA69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E80CD31-B74C-7547-A29D-99A2F7C7DCDA}"/>
                </a:ext>
              </a:extLst>
            </p:cNvPr>
            <p:cNvSpPr txBox="1"/>
            <p:nvPr/>
          </p:nvSpPr>
          <p:spPr>
            <a:xfrm>
              <a:off x="4573004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FC3F6D-711E-E14E-8E26-F677A4E02FCE}"/>
              </a:ext>
            </a:extLst>
          </p:cNvPr>
          <p:cNvGrpSpPr/>
          <p:nvPr/>
        </p:nvGrpSpPr>
        <p:grpSpPr>
          <a:xfrm>
            <a:off x="3124913" y="3162989"/>
            <a:ext cx="2602966" cy="3089522"/>
            <a:chOff x="5747243" y="1788320"/>
            <a:chExt cx="2884328" cy="30895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C334BB-8002-A641-A897-0522E8B134CD}"/>
                </a:ext>
              </a:extLst>
            </p:cNvPr>
            <p:cNvSpPr txBox="1"/>
            <p:nvPr/>
          </p:nvSpPr>
          <p:spPr>
            <a:xfrm rot="19110271">
              <a:off x="5747243" y="1788320"/>
              <a:ext cx="356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EDBFE86-9851-9947-8E3D-AB27F3E0E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138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EAD78B6-AB55-DB40-81A0-B53969A35803}"/>
                </a:ext>
              </a:extLst>
            </p:cNvPr>
            <p:cNvCxnSpPr>
              <a:cxnSpLocks/>
            </p:cNvCxnSpPr>
            <p:nvPr/>
          </p:nvCxnSpPr>
          <p:spPr>
            <a:xfrm>
              <a:off x="7368289" y="2583555"/>
              <a:ext cx="482600" cy="66338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3594DC3-9CE7-1642-8C6A-4B0FC7D140A2}"/>
                </a:ext>
              </a:extLst>
            </p:cNvPr>
            <p:cNvGrpSpPr/>
            <p:nvPr/>
          </p:nvGrpSpPr>
          <p:grpSpPr>
            <a:xfrm>
              <a:off x="5860423" y="3196140"/>
              <a:ext cx="1375357" cy="1681702"/>
              <a:chOff x="5860423" y="3196140"/>
              <a:chExt cx="1375357" cy="168170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95CEE-6B53-2E4E-AECC-D0DA33495A72}"/>
                  </a:ext>
                </a:extLst>
              </p:cNvPr>
              <p:cNvSpPr txBox="1"/>
              <p:nvPr/>
            </p:nvSpPr>
            <p:spPr>
              <a:xfrm>
                <a:off x="5860423" y="4293067"/>
                <a:ext cx="53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4C3FB5A-17F9-0942-93BA-DD015E1FDCF5}"/>
                  </a:ext>
                </a:extLst>
              </p:cNvPr>
              <p:cNvSpPr txBox="1"/>
              <p:nvPr/>
            </p:nvSpPr>
            <p:spPr>
              <a:xfrm>
                <a:off x="6809118" y="4293067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BA4B460-DB66-8049-8127-0C865B7103B0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1300F85-6409-5040-8B55-FD8DC37D0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922F087-92BA-9C47-AB45-4190544FD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3580D31-13ED-8444-8BDE-66DBF9949F43}"/>
                </a:ext>
              </a:extLst>
            </p:cNvPr>
            <p:cNvGrpSpPr/>
            <p:nvPr/>
          </p:nvGrpSpPr>
          <p:grpSpPr>
            <a:xfrm>
              <a:off x="7297834" y="3196140"/>
              <a:ext cx="1333737" cy="1681702"/>
              <a:chOff x="5902642" y="3196140"/>
              <a:chExt cx="1333737" cy="1681702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22EBE7-1DB6-6640-8999-7208F1849783}"/>
                  </a:ext>
                </a:extLst>
              </p:cNvPr>
              <p:cNvSpPr txBox="1"/>
              <p:nvPr/>
            </p:nvSpPr>
            <p:spPr>
              <a:xfrm>
                <a:off x="5902642" y="4293067"/>
                <a:ext cx="467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A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52D8DD-9D9C-E34A-92A8-ECE231CEA866}"/>
                  </a:ext>
                </a:extLst>
              </p:cNvPr>
              <p:cNvSpPr txBox="1"/>
              <p:nvPr/>
            </p:nvSpPr>
            <p:spPr>
              <a:xfrm>
                <a:off x="6851337" y="4293067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925EE-570F-5642-866E-A38BBB4B4FEB}"/>
                  </a:ext>
                </a:extLst>
              </p:cNvPr>
              <p:cNvSpPr txBox="1"/>
              <p:nvPr/>
            </p:nvSpPr>
            <p:spPr>
              <a:xfrm>
                <a:off x="6367259" y="3196140"/>
                <a:ext cx="3964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B5A4D02-E3C2-0A44-9E47-15061FBB5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6089" y="3750764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DB87BE6-8405-B345-B32D-4F177B481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704" y="3765840"/>
                <a:ext cx="275249" cy="6427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4C513D5-E84B-D744-BCEA-EA4E098F0ADA}"/>
              </a:ext>
            </a:extLst>
          </p:cNvPr>
          <p:cNvSpPr txBox="1"/>
          <p:nvPr/>
        </p:nvSpPr>
        <p:spPr>
          <a:xfrm>
            <a:off x="4536977" y="3612494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74503A-4489-EC4B-B2D4-1921E70741D9}"/>
              </a:ext>
            </a:extLst>
          </p:cNvPr>
          <p:cNvSpPr txBox="1"/>
          <p:nvPr/>
        </p:nvSpPr>
        <p:spPr>
          <a:xfrm>
            <a:off x="5157867" y="4778271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0027D4-AD0D-1D4E-A64C-986ACEEBBC35}"/>
              </a:ext>
            </a:extLst>
          </p:cNvPr>
          <p:cNvSpPr txBox="1"/>
          <p:nvPr/>
        </p:nvSpPr>
        <p:spPr>
          <a:xfrm>
            <a:off x="5609970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7B694C-AC08-BE46-AF4A-8C26F37CB4D6}"/>
              </a:ext>
            </a:extLst>
          </p:cNvPr>
          <p:cNvSpPr txBox="1"/>
          <p:nvPr/>
        </p:nvSpPr>
        <p:spPr>
          <a:xfrm>
            <a:off x="3884482" y="4790971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2068E-2D09-B14D-8561-C669DBC24489}"/>
              </a:ext>
            </a:extLst>
          </p:cNvPr>
          <p:cNvSpPr txBox="1"/>
          <p:nvPr/>
        </p:nvSpPr>
        <p:spPr>
          <a:xfrm>
            <a:off x="4770799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D62DED-2102-5F4D-A609-5C98878B6A6F}"/>
              </a:ext>
            </a:extLst>
          </p:cNvPr>
          <p:cNvSpPr txBox="1"/>
          <p:nvPr/>
        </p:nvSpPr>
        <p:spPr>
          <a:xfrm>
            <a:off x="3565336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C1A7D2-EF2E-BE4F-BFF4-D8C58369C0DA}"/>
              </a:ext>
            </a:extLst>
          </p:cNvPr>
          <p:cNvSpPr txBox="1"/>
          <p:nvPr/>
        </p:nvSpPr>
        <p:spPr>
          <a:xfrm>
            <a:off x="4281992" y="5861507"/>
            <a:ext cx="30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C098F4-18C5-2A40-B51D-F609E5C0D857}"/>
              </a:ext>
            </a:extLst>
          </p:cNvPr>
          <p:cNvGrpSpPr/>
          <p:nvPr/>
        </p:nvGrpSpPr>
        <p:grpSpPr>
          <a:xfrm>
            <a:off x="6223865" y="3517900"/>
            <a:ext cx="2652842" cy="2945776"/>
            <a:chOff x="3418108" y="2029944"/>
            <a:chExt cx="2939595" cy="294577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B4E3768-AECE-1846-950E-86689A9DE36C}"/>
                </a:ext>
              </a:extLst>
            </p:cNvPr>
            <p:cNvGrpSpPr/>
            <p:nvPr/>
          </p:nvGrpSpPr>
          <p:grpSpPr>
            <a:xfrm>
              <a:off x="3418108" y="2029944"/>
              <a:ext cx="2812768" cy="2823511"/>
              <a:chOff x="5860423" y="2054331"/>
              <a:chExt cx="2812768" cy="2823511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BF169FE-EC96-7640-ACB3-421ABBA4E31A}"/>
                  </a:ext>
                </a:extLst>
              </p:cNvPr>
              <p:cNvSpPr txBox="1"/>
              <p:nvPr/>
            </p:nvSpPr>
            <p:spPr>
              <a:xfrm>
                <a:off x="7016515" y="20543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D5DF88B-0434-9E49-8523-808BA8606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91E325F-26AC-524A-99FF-5AD7B6DD5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2BD1CBB-3E3B-4A4F-8D27-F2D774150543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A10FDB8-3F3A-5E42-80E9-26DF23E589D4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A5EC347-5F56-9E4E-A5CF-DDA805EFB081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D283D4E-7B5F-4F42-B8FE-37AA447CBD59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</a:t>
                  </a:r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32C0B44-C27E-4849-A0A3-03C625EEA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A537FB7-5FAE-B24C-9C55-A121551A4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AF46F82-1EAB-EF4A-9EF4-00EC039CE8BD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75357" cy="1681702"/>
                <a:chOff x="5902642" y="3196140"/>
                <a:chExt cx="1375357" cy="1681702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8B9CA7B-7949-9E48-95CE-454DAACDCC93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D0EFC77-4D08-074E-A583-A0E78643961A}"/>
                    </a:ext>
                  </a:extLst>
                </p:cNvPr>
                <p:cNvSpPr txBox="1"/>
                <p:nvPr/>
              </p:nvSpPr>
              <p:spPr>
                <a:xfrm>
                  <a:off x="6851337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BD02671-EFEC-8D49-A15B-83C0FC408CC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E2D94B1C-F245-6843-8D28-41E73F3EE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2EA427D-1D66-1442-9D1C-3AB6B4D25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216706E-DD24-FD49-B0A6-FFE807C52F76}"/>
                </a:ext>
              </a:extLst>
            </p:cNvPr>
            <p:cNvSpPr txBox="1"/>
            <p:nvPr/>
          </p:nvSpPr>
          <p:spPr>
            <a:xfrm>
              <a:off x="4855550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A0D9CF0-F61B-F94A-A67B-869CB81E3C23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A3E03F-7D81-FA4C-9BC8-4BA2E25E6C9F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AAD9D7D-8567-9944-BBE8-4C55F92DDA59}"/>
                </a:ext>
              </a:extLst>
            </p:cNvPr>
            <p:cNvSpPr txBox="1"/>
            <p:nvPr/>
          </p:nvSpPr>
          <p:spPr>
            <a:xfrm>
              <a:off x="5128721" y="451405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FBBDD05-ED73-854E-8FD7-263944F636A5}"/>
                </a:ext>
              </a:extLst>
            </p:cNvPr>
            <p:cNvSpPr txBox="1"/>
            <p:nvPr/>
          </p:nvSpPr>
          <p:spPr>
            <a:xfrm>
              <a:off x="3792956" y="451405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B7E8CD-1544-C542-8FE5-73726B666A5F}"/>
                </a:ext>
              </a:extLst>
            </p:cNvPr>
            <p:cNvSpPr txBox="1"/>
            <p:nvPr/>
          </p:nvSpPr>
          <p:spPr>
            <a:xfrm>
              <a:off x="4587076" y="451405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924E05C-032A-1447-AA0E-F0C8E8ACBA30}"/>
                </a:ext>
              </a:extLst>
            </p:cNvPr>
            <p:cNvSpPr txBox="1"/>
            <p:nvPr/>
          </p:nvSpPr>
          <p:spPr>
            <a:xfrm>
              <a:off x="6017545" y="451405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A85B8FB3-D0A2-A941-9EE1-E6E61596A897}"/>
              </a:ext>
            </a:extLst>
          </p:cNvPr>
          <p:cNvSpPr/>
          <p:nvPr/>
        </p:nvSpPr>
        <p:spPr>
          <a:xfrm rot="12039709">
            <a:off x="3447445" y="2847740"/>
            <a:ext cx="1218220" cy="607065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Curved Up Arrow 178">
            <a:extLst>
              <a:ext uri="{FF2B5EF4-FFF2-40B4-BE49-F238E27FC236}">
                <a16:creationId xmlns:a16="http://schemas.microsoft.com/office/drawing/2014/main" id="{456A39D4-2140-4C41-9B9D-06D52A172A6A}"/>
              </a:ext>
            </a:extLst>
          </p:cNvPr>
          <p:cNvSpPr/>
          <p:nvPr/>
        </p:nvSpPr>
        <p:spPr>
          <a:xfrm rot="14954633">
            <a:off x="7308004" y="4423353"/>
            <a:ext cx="2420497" cy="607065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6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411B2-3082-184D-94BE-9C629D39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" y="-25078"/>
            <a:ext cx="9144000" cy="28461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5510230" y="1148039"/>
            <a:ext cx="2922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removeMax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7051751-467B-4C4A-AE56-CBEF5383CF0D}"/>
              </a:ext>
            </a:extLst>
          </p:cNvPr>
          <p:cNvGrpSpPr/>
          <p:nvPr/>
        </p:nvGrpSpPr>
        <p:grpSpPr>
          <a:xfrm>
            <a:off x="230242" y="3340100"/>
            <a:ext cx="2237789" cy="2894172"/>
            <a:chOff x="3418108" y="2029944"/>
            <a:chExt cx="2479677" cy="289417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8B66889-F600-164E-8946-FF4735003DF8}"/>
                </a:ext>
              </a:extLst>
            </p:cNvPr>
            <p:cNvGrpSpPr/>
            <p:nvPr/>
          </p:nvGrpSpPr>
          <p:grpSpPr>
            <a:xfrm>
              <a:off x="3418108" y="2029944"/>
              <a:ext cx="2298492" cy="2823511"/>
              <a:chOff x="5860423" y="2054331"/>
              <a:chExt cx="2298492" cy="2823511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A59BB30-D59D-7044-B9AC-6CE126D324A4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26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01A7B83-4CFB-D745-AE2D-55A33615F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02523E4-A974-224E-94C6-3D33E0C66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F56ECD2-3535-6248-81D3-7B27FFAC249E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176231C-5A40-FC4F-BA8E-DAE61C92CFBA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3572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A884B315-3BC5-4647-9D69-5380901FFCDF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C38E7DC-EB48-C74E-B8C8-2DF3E69AF80E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C7D9A875-8D75-7548-8DF7-D2CE2632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E3E0FE71-AA7F-B045-9181-2983D16E5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307C913-5DF3-BA4D-8943-E8DD4EB44505}"/>
                  </a:ext>
                </a:extLst>
              </p:cNvPr>
              <p:cNvGrpSpPr/>
              <p:nvPr/>
            </p:nvGrpSpPr>
            <p:grpSpPr>
              <a:xfrm>
                <a:off x="7325980" y="3196140"/>
                <a:ext cx="832935" cy="1681702"/>
                <a:chOff x="5930788" y="3196140"/>
                <a:chExt cx="832935" cy="1681702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E1D298C-79BB-7449-8692-0EC858113673}"/>
                    </a:ext>
                  </a:extLst>
                </p:cNvPr>
                <p:cNvSpPr txBox="1"/>
                <p:nvPr/>
              </p:nvSpPr>
              <p:spPr>
                <a:xfrm>
                  <a:off x="5930788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B355065-0D97-C340-B437-C93C3A73A37A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777BB1B1-C495-214B-BEB6-038372319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BE28F67-FA18-CA48-A1C6-BE2249C45BC4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4D14943-445F-9144-BB3D-D7E10F47A47C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907441F-9265-CD42-A6B1-06E9D348F51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B4D801E-4386-A845-B196-3CB0D3C385D6}"/>
                </a:ext>
              </a:extLst>
            </p:cNvPr>
            <p:cNvSpPr txBox="1"/>
            <p:nvPr/>
          </p:nvSpPr>
          <p:spPr>
            <a:xfrm>
              <a:off x="515686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23D2002-3806-6648-82A7-83571D5FAA69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E80CD31-B74C-7547-A29D-99A2F7C7DCDA}"/>
                </a:ext>
              </a:extLst>
            </p:cNvPr>
            <p:cNvSpPr txBox="1"/>
            <p:nvPr/>
          </p:nvSpPr>
          <p:spPr>
            <a:xfrm>
              <a:off x="4587077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9D7709-D557-3949-9902-3C50CAE96969}"/>
              </a:ext>
            </a:extLst>
          </p:cNvPr>
          <p:cNvGrpSpPr/>
          <p:nvPr/>
        </p:nvGrpSpPr>
        <p:grpSpPr>
          <a:xfrm>
            <a:off x="3056604" y="3429000"/>
            <a:ext cx="2237789" cy="2894172"/>
            <a:chOff x="3418108" y="2029944"/>
            <a:chExt cx="2479677" cy="28941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978F927-F00F-1A46-AFE4-736C9C4D8BDD}"/>
                </a:ext>
              </a:extLst>
            </p:cNvPr>
            <p:cNvGrpSpPr/>
            <p:nvPr/>
          </p:nvGrpSpPr>
          <p:grpSpPr>
            <a:xfrm>
              <a:off x="3418108" y="2029944"/>
              <a:ext cx="2298492" cy="2823511"/>
              <a:chOff x="5860423" y="2054331"/>
              <a:chExt cx="2298492" cy="282351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D19790-2FCB-FD40-8664-1BF3E254C320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6A18927-4A50-C64E-BDA6-5F8E8E4F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1937C4E-15CD-D14C-A33F-BFF9F8DBA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6D2062C-22C4-024A-9BDA-E6465D4CDD85}"/>
                  </a:ext>
                </a:extLst>
              </p:cNvPr>
              <p:cNvGrpSpPr/>
              <p:nvPr/>
            </p:nvGrpSpPr>
            <p:grpSpPr>
              <a:xfrm>
                <a:off x="5860423" y="3196140"/>
                <a:ext cx="1375357" cy="1681702"/>
                <a:chOff x="5860423" y="3196140"/>
                <a:chExt cx="1375357" cy="1681702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E2B59E0-50A1-7A48-B8FD-4CABC73E39B3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F397D01-2419-D745-9911-7086B6DF2E5B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644077D-B793-3846-875E-2876271E3AF9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E</a:t>
                  </a:r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16DAB9-58A9-3146-85A6-FB9A7E207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32EF98C-0298-F547-915A-DCAD7398E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EB6BBE1-F0A0-B344-B1A9-3F1BD19C0495}"/>
                  </a:ext>
                </a:extLst>
              </p:cNvPr>
              <p:cNvGrpSpPr/>
              <p:nvPr/>
            </p:nvGrpSpPr>
            <p:grpSpPr>
              <a:xfrm>
                <a:off x="7283761" y="3196140"/>
                <a:ext cx="875154" cy="1681702"/>
                <a:chOff x="5888569" y="3196140"/>
                <a:chExt cx="875154" cy="1681702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6F95E8F-7F94-9043-B991-38E828434ED6}"/>
                    </a:ext>
                  </a:extLst>
                </p:cNvPr>
                <p:cNvSpPr txBox="1"/>
                <p:nvPr/>
              </p:nvSpPr>
              <p:spPr>
                <a:xfrm>
                  <a:off x="5888569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D0EE5A5-ED91-1F4F-B083-B422FA0BA407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F623147-ED43-F74C-8C06-C82AFBE8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FC0868-8349-FE46-9FE2-6299BDB5D00F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1780A17-B6E3-F147-9282-2B039B8DF175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A1D365-16AD-254D-94D2-DEFFA692B24B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80C8-F3C3-824F-B74F-55EFAD766CA0}"/>
                </a:ext>
              </a:extLst>
            </p:cNvPr>
            <p:cNvSpPr txBox="1"/>
            <p:nvPr/>
          </p:nvSpPr>
          <p:spPr>
            <a:xfrm>
              <a:off x="5114647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3A22139-80F8-5748-8191-51588D7DE4A7}"/>
                </a:ext>
              </a:extLst>
            </p:cNvPr>
            <p:cNvSpPr txBox="1"/>
            <p:nvPr/>
          </p:nvSpPr>
          <p:spPr>
            <a:xfrm>
              <a:off x="3792956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DEF046-5159-C645-A64C-9F2399D2CB0E}"/>
                </a:ext>
              </a:extLst>
            </p:cNvPr>
            <p:cNvSpPr txBox="1"/>
            <p:nvPr/>
          </p:nvSpPr>
          <p:spPr>
            <a:xfrm>
              <a:off x="4573004" y="44624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BB8258-3C98-2F49-A541-F5A607FA0913}"/>
              </a:ext>
            </a:extLst>
          </p:cNvPr>
          <p:cNvGrpSpPr/>
          <p:nvPr/>
        </p:nvGrpSpPr>
        <p:grpSpPr>
          <a:xfrm>
            <a:off x="6059048" y="3340100"/>
            <a:ext cx="2212389" cy="2906872"/>
            <a:chOff x="3446254" y="2029944"/>
            <a:chExt cx="2451531" cy="290687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90D5AEF-1B2E-9B43-8B03-2B10466B04BE}"/>
                </a:ext>
              </a:extLst>
            </p:cNvPr>
            <p:cNvGrpSpPr/>
            <p:nvPr/>
          </p:nvGrpSpPr>
          <p:grpSpPr>
            <a:xfrm>
              <a:off x="3446254" y="2029944"/>
              <a:ext cx="2270346" cy="2823511"/>
              <a:chOff x="5888569" y="2054331"/>
              <a:chExt cx="2270346" cy="2823511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03BC4D1-0F7E-5A42-9249-572F1BA6C2C3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76E44A6-D319-1B41-82AD-BB9541C8D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28E6C51-F966-1441-8D85-69F5F16D4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17189B2-4D63-7948-8333-2BDF1F438EE1}"/>
                  </a:ext>
                </a:extLst>
              </p:cNvPr>
              <p:cNvGrpSpPr/>
              <p:nvPr/>
            </p:nvGrpSpPr>
            <p:grpSpPr>
              <a:xfrm>
                <a:off x="5888569" y="3170740"/>
                <a:ext cx="1347211" cy="1707102"/>
                <a:chOff x="5888569" y="3170740"/>
                <a:chExt cx="1347211" cy="1707102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BCADD0-A306-8F4F-9A3D-1E8689C51947}"/>
                    </a:ext>
                  </a:extLst>
                </p:cNvPr>
                <p:cNvSpPr txBox="1"/>
                <p:nvPr/>
              </p:nvSpPr>
              <p:spPr>
                <a:xfrm>
                  <a:off x="5888569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E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0937C4F-6D99-D74E-A238-39C692CA0B85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86701A1-E4C9-7F47-B2D5-8B1F6A2B054C}"/>
                    </a:ext>
                  </a:extLst>
                </p:cNvPr>
                <p:cNvSpPr txBox="1"/>
                <p:nvPr/>
              </p:nvSpPr>
              <p:spPr>
                <a:xfrm>
                  <a:off x="6198386" y="3170740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M</a:t>
                  </a: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593980A-6977-044F-ABE6-4B861D093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8CC058A-010C-9149-A9DC-2E4B37092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0D96B39-5268-184C-83CA-CB7E0910A292}"/>
                  </a:ext>
                </a:extLst>
              </p:cNvPr>
              <p:cNvGrpSpPr/>
              <p:nvPr/>
            </p:nvGrpSpPr>
            <p:grpSpPr>
              <a:xfrm>
                <a:off x="7325980" y="3196140"/>
                <a:ext cx="832935" cy="1681702"/>
                <a:chOff x="5930788" y="3196140"/>
                <a:chExt cx="832935" cy="1681702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6878790-B097-BD44-91AD-FCD0E37CD26B}"/>
                    </a:ext>
                  </a:extLst>
                </p:cNvPr>
                <p:cNvSpPr txBox="1"/>
                <p:nvPr/>
              </p:nvSpPr>
              <p:spPr>
                <a:xfrm>
                  <a:off x="5930788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A56F335-445B-034E-ACB7-B840BBE0708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155D0B8-36A1-344D-9197-F41FF10EF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9107194-6B5B-5E4C-85F3-F00EDDF45C6F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B95DDD4-8068-C145-8BE3-4AD6AEFB9665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0E66CC-2919-1D4E-BAA4-02EB385FF125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4E3D02C-CE20-1E4B-80CE-6895DCE0F6EE}"/>
                </a:ext>
              </a:extLst>
            </p:cNvPr>
            <p:cNvSpPr txBox="1"/>
            <p:nvPr/>
          </p:nvSpPr>
          <p:spPr>
            <a:xfrm>
              <a:off x="5156866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C3B3C01-BEF1-DB44-98F1-AB906F14E5DA}"/>
                </a:ext>
              </a:extLst>
            </p:cNvPr>
            <p:cNvSpPr txBox="1"/>
            <p:nvPr/>
          </p:nvSpPr>
          <p:spPr>
            <a:xfrm>
              <a:off x="3680373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83B9A82-3ABA-8C4F-AE07-9F4E13B9C602}"/>
                </a:ext>
              </a:extLst>
            </p:cNvPr>
            <p:cNvSpPr txBox="1"/>
            <p:nvPr/>
          </p:nvSpPr>
          <p:spPr>
            <a:xfrm>
              <a:off x="4573004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92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BF168-2596-AC49-ABAA-B6DAFD2B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720"/>
            <a:ext cx="9144000" cy="19948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7170864" y="586947"/>
            <a:ext cx="104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add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BB8258-3C98-2F49-A541-F5A607FA0913}"/>
              </a:ext>
            </a:extLst>
          </p:cNvPr>
          <p:cNvGrpSpPr/>
          <p:nvPr/>
        </p:nvGrpSpPr>
        <p:grpSpPr>
          <a:xfrm>
            <a:off x="229749" y="2917030"/>
            <a:ext cx="2677995" cy="2906872"/>
            <a:chOff x="3418108" y="2029944"/>
            <a:chExt cx="2967467" cy="290687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90D5AEF-1B2E-9B43-8B03-2B10466B04BE}"/>
                </a:ext>
              </a:extLst>
            </p:cNvPr>
            <p:cNvGrpSpPr/>
            <p:nvPr/>
          </p:nvGrpSpPr>
          <p:grpSpPr>
            <a:xfrm>
              <a:off x="3418108" y="2029944"/>
              <a:ext cx="2794978" cy="2836211"/>
              <a:chOff x="5860423" y="2054331"/>
              <a:chExt cx="2794978" cy="2836211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03BC4D1-0F7E-5A42-9249-572F1BA6C2C3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76E44A6-D319-1B41-82AD-BB9541C8D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28E6C51-F966-1441-8D85-69F5F16D4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17189B2-4D63-7948-8333-2BDF1F438EE1}"/>
                  </a:ext>
                </a:extLst>
              </p:cNvPr>
              <p:cNvGrpSpPr/>
              <p:nvPr/>
            </p:nvGrpSpPr>
            <p:grpSpPr>
              <a:xfrm>
                <a:off x="5860423" y="3170740"/>
                <a:ext cx="1375357" cy="1707102"/>
                <a:chOff x="5860423" y="3170740"/>
                <a:chExt cx="1375357" cy="1707102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BCADD0-A306-8F4F-9A3D-1E8689C51947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0937C4F-6D99-D74E-A238-39C692CA0B85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86701A1-E4C9-7F47-B2D5-8B1F6A2B054C}"/>
                    </a:ext>
                  </a:extLst>
                </p:cNvPr>
                <p:cNvSpPr txBox="1"/>
                <p:nvPr/>
              </p:nvSpPr>
              <p:spPr>
                <a:xfrm>
                  <a:off x="6198386" y="3170740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593980A-6977-044F-ABE6-4B861D093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8CC058A-010C-9149-A9DC-2E4B37092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0D96B39-5268-184C-83CA-CB7E0910A292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57567" cy="1694402"/>
                <a:chOff x="5902642" y="3196140"/>
                <a:chExt cx="1357567" cy="1694402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6878790-B097-BD44-91AD-FCD0E37CD26B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A56F335-445B-034E-ACB7-B840BBE0708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L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155D0B8-36A1-344D-9197-F41FF10EF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5727FA6-DDEB-2842-8CD7-BA55C92A9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8635" y="37888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0557B7-9A8D-8B4E-A33E-F56D263AF894}"/>
                    </a:ext>
                  </a:extLst>
                </p:cNvPr>
                <p:cNvSpPr txBox="1"/>
                <p:nvPr/>
              </p:nvSpPr>
              <p:spPr>
                <a:xfrm>
                  <a:off x="6819336" y="43057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9107194-6B5B-5E4C-85F3-F00EDDF45C6F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B95DDD4-8068-C145-8BE3-4AD6AEFB9665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0E66CC-2919-1D4E-BAA4-02EB385FF125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4E3D02C-CE20-1E4B-80CE-6895DCE0F6EE}"/>
                </a:ext>
              </a:extLst>
            </p:cNvPr>
            <p:cNvSpPr txBox="1"/>
            <p:nvPr/>
          </p:nvSpPr>
          <p:spPr>
            <a:xfrm>
              <a:off x="5128720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C3B3C01-BEF1-DB44-98F1-AB906F14E5DA}"/>
                </a:ext>
              </a:extLst>
            </p:cNvPr>
            <p:cNvSpPr txBox="1"/>
            <p:nvPr/>
          </p:nvSpPr>
          <p:spPr>
            <a:xfrm>
              <a:off x="3666301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83B9A82-3ABA-8C4F-AE07-9F4E13B9C602}"/>
                </a:ext>
              </a:extLst>
            </p:cNvPr>
            <p:cNvSpPr txBox="1"/>
            <p:nvPr/>
          </p:nvSpPr>
          <p:spPr>
            <a:xfrm>
              <a:off x="4573004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A0BFC30-7686-E04D-B160-24F86069928E}"/>
                </a:ext>
              </a:extLst>
            </p:cNvPr>
            <p:cNvSpPr txBox="1"/>
            <p:nvPr/>
          </p:nvSpPr>
          <p:spPr>
            <a:xfrm>
              <a:off x="6045417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278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BF168-2596-AC49-ABAA-B6DAFD2B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720"/>
            <a:ext cx="9144000" cy="19948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D1E8-B3AE-6A46-BBEA-6A10B3F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CAB7-5D35-224A-B602-8859CD888905}"/>
              </a:ext>
            </a:extLst>
          </p:cNvPr>
          <p:cNvSpPr txBox="1"/>
          <p:nvPr/>
        </p:nvSpPr>
        <p:spPr>
          <a:xfrm>
            <a:off x="7170864" y="586947"/>
            <a:ext cx="104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add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BB8258-3C98-2F49-A541-F5A607FA0913}"/>
              </a:ext>
            </a:extLst>
          </p:cNvPr>
          <p:cNvGrpSpPr/>
          <p:nvPr/>
        </p:nvGrpSpPr>
        <p:grpSpPr>
          <a:xfrm>
            <a:off x="229749" y="2917030"/>
            <a:ext cx="2677995" cy="2906872"/>
            <a:chOff x="3418108" y="2029944"/>
            <a:chExt cx="2967467" cy="290687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90D5AEF-1B2E-9B43-8B03-2B10466B04BE}"/>
                </a:ext>
              </a:extLst>
            </p:cNvPr>
            <p:cNvGrpSpPr/>
            <p:nvPr/>
          </p:nvGrpSpPr>
          <p:grpSpPr>
            <a:xfrm>
              <a:off x="3418108" y="2029944"/>
              <a:ext cx="2794978" cy="2836211"/>
              <a:chOff x="5860423" y="2054331"/>
              <a:chExt cx="2794978" cy="2836211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03BC4D1-0F7E-5A42-9249-572F1BA6C2C3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</a:t>
                </a: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76E44A6-D319-1B41-82AD-BB9541C8D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28E6C51-F966-1441-8D85-69F5F16D4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17189B2-4D63-7948-8333-2BDF1F438EE1}"/>
                  </a:ext>
                </a:extLst>
              </p:cNvPr>
              <p:cNvGrpSpPr/>
              <p:nvPr/>
            </p:nvGrpSpPr>
            <p:grpSpPr>
              <a:xfrm>
                <a:off x="5860423" y="3170740"/>
                <a:ext cx="1375357" cy="1707102"/>
                <a:chOff x="5860423" y="3170740"/>
                <a:chExt cx="1375357" cy="1707102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BCADD0-A306-8F4F-9A3D-1E8689C51947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0937C4F-6D99-D74E-A238-39C692CA0B85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86701A1-E4C9-7F47-B2D5-8B1F6A2B054C}"/>
                    </a:ext>
                  </a:extLst>
                </p:cNvPr>
                <p:cNvSpPr txBox="1"/>
                <p:nvPr/>
              </p:nvSpPr>
              <p:spPr>
                <a:xfrm>
                  <a:off x="6198386" y="3170740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A593980A-6977-044F-ABE6-4B861D093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8CC058A-010C-9149-A9DC-2E4B37092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0D96B39-5268-184C-83CA-CB7E0910A292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57567" cy="1694402"/>
                <a:chOff x="5902642" y="3196140"/>
                <a:chExt cx="1357567" cy="1694402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6878790-B097-BD44-91AD-FCD0E37CD26B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A56F335-445B-034E-ACB7-B840BBE0708D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155D0B8-36A1-344D-9197-F41FF10EF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5727FA6-DDEB-2842-8CD7-BA55C92A9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8635" y="37888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0557B7-9A8D-8B4E-A33E-F56D263AF894}"/>
                    </a:ext>
                  </a:extLst>
                </p:cNvPr>
                <p:cNvSpPr txBox="1"/>
                <p:nvPr/>
              </p:nvSpPr>
              <p:spPr>
                <a:xfrm>
                  <a:off x="6819336" y="4305767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9107194-6B5B-5E4C-85F3-F00EDDF45C6F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B95DDD4-8068-C145-8BE3-4AD6AEFB9665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0E66CC-2919-1D4E-BAA4-02EB385FF125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4E3D02C-CE20-1E4B-80CE-6895DCE0F6EE}"/>
                </a:ext>
              </a:extLst>
            </p:cNvPr>
            <p:cNvSpPr txBox="1"/>
            <p:nvPr/>
          </p:nvSpPr>
          <p:spPr>
            <a:xfrm>
              <a:off x="5128720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C3B3C01-BEF1-DB44-98F1-AB906F14E5DA}"/>
                </a:ext>
              </a:extLst>
            </p:cNvPr>
            <p:cNvSpPr txBox="1"/>
            <p:nvPr/>
          </p:nvSpPr>
          <p:spPr>
            <a:xfrm>
              <a:off x="3666301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83B9A82-3ABA-8C4F-AE07-9F4E13B9C602}"/>
                </a:ext>
              </a:extLst>
            </p:cNvPr>
            <p:cNvSpPr txBox="1"/>
            <p:nvPr/>
          </p:nvSpPr>
          <p:spPr>
            <a:xfrm>
              <a:off x="4573004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A0BFC30-7686-E04D-B160-24F86069928E}"/>
                </a:ext>
              </a:extLst>
            </p:cNvPr>
            <p:cNvSpPr txBox="1"/>
            <p:nvPr/>
          </p:nvSpPr>
          <p:spPr>
            <a:xfrm>
              <a:off x="6045417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1D519C-2830-F345-B3FF-988A7806359E}"/>
              </a:ext>
            </a:extLst>
          </p:cNvPr>
          <p:cNvGrpSpPr/>
          <p:nvPr/>
        </p:nvGrpSpPr>
        <p:grpSpPr>
          <a:xfrm>
            <a:off x="3162300" y="2923076"/>
            <a:ext cx="2677995" cy="2906872"/>
            <a:chOff x="3418108" y="2029944"/>
            <a:chExt cx="2967467" cy="290687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E9B9A89-57F4-554E-97E3-0CBC5CE9C1E6}"/>
                </a:ext>
              </a:extLst>
            </p:cNvPr>
            <p:cNvGrpSpPr/>
            <p:nvPr/>
          </p:nvGrpSpPr>
          <p:grpSpPr>
            <a:xfrm>
              <a:off x="3418108" y="2029944"/>
              <a:ext cx="2750570" cy="2836211"/>
              <a:chOff x="5860423" y="2054331"/>
              <a:chExt cx="2750570" cy="283621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24B2447-DBE9-D241-B028-99D4A366A8B0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390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2DAA55B-7C9B-6D44-A7F8-4142105C5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C37902F-8DC9-E148-9768-85833C616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BEA9B4D-98DA-0E42-B57A-C137A063F5AE}"/>
                  </a:ext>
                </a:extLst>
              </p:cNvPr>
              <p:cNvGrpSpPr/>
              <p:nvPr/>
            </p:nvGrpSpPr>
            <p:grpSpPr>
              <a:xfrm>
                <a:off x="5860423" y="3170740"/>
                <a:ext cx="1375357" cy="1707102"/>
                <a:chOff x="5860423" y="3170740"/>
                <a:chExt cx="1375357" cy="1707102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609C302-46A1-EB4E-B639-4CB3BBA1A0EF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6FB8A8A-15C8-9D45-8D36-297A94FD804C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00B9B5F-F5A0-574A-84B2-3005E0AC84BE}"/>
                    </a:ext>
                  </a:extLst>
                </p:cNvPr>
                <p:cNvSpPr txBox="1"/>
                <p:nvPr/>
              </p:nvSpPr>
              <p:spPr>
                <a:xfrm>
                  <a:off x="6198386" y="3170740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129B1F8-24E8-9F47-9CDC-F08A35539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20FE6CF4-83EE-1C4B-8691-BC501680D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31143A7-BB95-6349-AC35-3420ADB8C9B7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13159" cy="1694402"/>
                <a:chOff x="5902642" y="3196140"/>
                <a:chExt cx="1313159" cy="169440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B0249F1-AEA5-0A48-925D-7BF8A0799562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F8752B8-F8B5-DD45-BDC5-E3155B6DEDDC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408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15F7285-B037-E44F-AD19-083F0B780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DD8495C-68A5-544C-B9FE-45AF64A27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8635" y="37888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9E6E5A4-78EA-9748-A2C7-DDD3A56961AA}"/>
                    </a:ext>
                  </a:extLst>
                </p:cNvPr>
                <p:cNvSpPr txBox="1"/>
                <p:nvPr/>
              </p:nvSpPr>
              <p:spPr>
                <a:xfrm>
                  <a:off x="6819336" y="4305767"/>
                  <a:ext cx="3964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0E5C03-F3EE-5A40-9C16-51810631A11C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04FD48D-17E9-CC4E-BF2D-A60D0ABA2B87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19ED8D1-842B-B849-B27B-0947EEC9DB07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A1AF2C-86F0-474D-9970-7827B90DC96D}"/>
                </a:ext>
              </a:extLst>
            </p:cNvPr>
            <p:cNvSpPr txBox="1"/>
            <p:nvPr/>
          </p:nvSpPr>
          <p:spPr>
            <a:xfrm>
              <a:off x="5128720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CE75B2-4429-644B-98BC-89ACA5EF50D4}"/>
                </a:ext>
              </a:extLst>
            </p:cNvPr>
            <p:cNvSpPr txBox="1"/>
            <p:nvPr/>
          </p:nvSpPr>
          <p:spPr>
            <a:xfrm>
              <a:off x="3666301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0D37F8-A3A8-F94F-996B-F89FEFDA69A0}"/>
                </a:ext>
              </a:extLst>
            </p:cNvPr>
            <p:cNvSpPr txBox="1"/>
            <p:nvPr/>
          </p:nvSpPr>
          <p:spPr>
            <a:xfrm>
              <a:off x="4573004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E061D06-C644-4F4B-B672-A9FA25DDD8EC}"/>
                </a:ext>
              </a:extLst>
            </p:cNvPr>
            <p:cNvSpPr txBox="1"/>
            <p:nvPr/>
          </p:nvSpPr>
          <p:spPr>
            <a:xfrm>
              <a:off x="6045417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A85720-C40C-BF4F-A18A-A270A3EFED63}"/>
              </a:ext>
            </a:extLst>
          </p:cNvPr>
          <p:cNvGrpSpPr/>
          <p:nvPr/>
        </p:nvGrpSpPr>
        <p:grpSpPr>
          <a:xfrm>
            <a:off x="6183751" y="2929122"/>
            <a:ext cx="2677995" cy="2906872"/>
            <a:chOff x="3418108" y="2029944"/>
            <a:chExt cx="2967467" cy="290687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C53559-CE9B-9745-865F-ABBC3BFAC089}"/>
                </a:ext>
              </a:extLst>
            </p:cNvPr>
            <p:cNvGrpSpPr/>
            <p:nvPr/>
          </p:nvGrpSpPr>
          <p:grpSpPr>
            <a:xfrm>
              <a:off x="3418108" y="2029944"/>
              <a:ext cx="2750569" cy="2836211"/>
              <a:chOff x="5860423" y="2054331"/>
              <a:chExt cx="2750569" cy="283621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D04133A-4AA6-464E-A104-765113DB1077}"/>
                  </a:ext>
                </a:extLst>
              </p:cNvPr>
              <p:cNvSpPr txBox="1"/>
              <p:nvPr/>
            </p:nvSpPr>
            <p:spPr>
              <a:xfrm>
                <a:off x="7044660" y="2054331"/>
                <a:ext cx="440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BEF7F-4CB4-F84B-9FD5-FAD0BCFC6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138" y="2583555"/>
                <a:ext cx="482600" cy="6633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4875698-4710-3941-ACC5-1DC4C54BB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289" y="2583555"/>
                <a:ext cx="482600" cy="663385"/>
              </a:xfrm>
              <a:prstGeom prst="line">
                <a:avLst/>
              </a:prstGeom>
              <a:ln w="34925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1B70110-1B92-5C4A-9FD2-0DB0CB0B78B1}"/>
                  </a:ext>
                </a:extLst>
              </p:cNvPr>
              <p:cNvGrpSpPr/>
              <p:nvPr/>
            </p:nvGrpSpPr>
            <p:grpSpPr>
              <a:xfrm>
                <a:off x="5860423" y="3170740"/>
                <a:ext cx="1375357" cy="1707102"/>
                <a:chOff x="5860423" y="3170740"/>
                <a:chExt cx="1375357" cy="1707102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42B6BD2-4BD0-4342-83FB-43CF4AC59841}"/>
                    </a:ext>
                  </a:extLst>
                </p:cNvPr>
                <p:cNvSpPr txBox="1"/>
                <p:nvPr/>
              </p:nvSpPr>
              <p:spPr>
                <a:xfrm>
                  <a:off x="5860423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EC9A003-BFD3-5241-ADC4-67322236DA15}"/>
                    </a:ext>
                  </a:extLst>
                </p:cNvPr>
                <p:cNvSpPr txBox="1"/>
                <p:nvPr/>
              </p:nvSpPr>
              <p:spPr>
                <a:xfrm>
                  <a:off x="6809118" y="4293067"/>
                  <a:ext cx="4266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E6BA60D-C82F-C944-A03F-CAEC8F3CDBC5}"/>
                    </a:ext>
                  </a:extLst>
                </p:cNvPr>
                <p:cNvSpPr txBox="1"/>
                <p:nvPr/>
              </p:nvSpPr>
              <p:spPr>
                <a:xfrm>
                  <a:off x="6198386" y="3170740"/>
                  <a:ext cx="5936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M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6631066-33FD-6E4A-A7EF-5B18675A3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50A0EF8-34C1-DC45-AA38-4C9D77884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8704" y="3765840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F01BFD0-95C0-5648-BA32-6E4AE31A1BA2}"/>
                  </a:ext>
                </a:extLst>
              </p:cNvPr>
              <p:cNvGrpSpPr/>
              <p:nvPr/>
            </p:nvGrpSpPr>
            <p:grpSpPr>
              <a:xfrm>
                <a:off x="7297834" y="3196140"/>
                <a:ext cx="1313158" cy="1694402"/>
                <a:chOff x="5902642" y="3196140"/>
                <a:chExt cx="1313158" cy="1694402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8E73C27-EA9C-9347-BBE1-5DF0647C3F6F}"/>
                    </a:ext>
                  </a:extLst>
                </p:cNvPr>
                <p:cNvSpPr txBox="1"/>
                <p:nvPr/>
              </p:nvSpPr>
              <p:spPr>
                <a:xfrm>
                  <a:off x="5902642" y="4293067"/>
                  <a:ext cx="467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1BF2869-E218-6046-9A17-F5B86C61BD76}"/>
                    </a:ext>
                  </a:extLst>
                </p:cNvPr>
                <p:cNvSpPr txBox="1"/>
                <p:nvPr/>
              </p:nvSpPr>
              <p:spPr>
                <a:xfrm>
                  <a:off x="6367259" y="3196140"/>
                  <a:ext cx="439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P</a:t>
                  </a: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67FC79-DA7E-3742-8E69-6D398B2F6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66089" y="3750764"/>
                  <a:ext cx="275249" cy="642736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ACD5771-B9BB-6440-A661-6772A62AD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8635" y="3788864"/>
                  <a:ext cx="275249" cy="642736"/>
                </a:xfrm>
                <a:prstGeom prst="line">
                  <a:avLst/>
                </a:prstGeom>
                <a:ln w="34925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A3A1AF4-D437-8C45-B755-9BA0124AE968}"/>
                    </a:ext>
                  </a:extLst>
                </p:cNvPr>
                <p:cNvSpPr txBox="1"/>
                <p:nvPr/>
              </p:nvSpPr>
              <p:spPr>
                <a:xfrm>
                  <a:off x="6819336" y="4305767"/>
                  <a:ext cx="39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</a:rPr>
                    <a:t>L</a:t>
                  </a:r>
                </a:p>
              </p:txBody>
            </p: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59F8F-228B-BE4B-BB30-3784A630E801}"/>
                </a:ext>
              </a:extLst>
            </p:cNvPr>
            <p:cNvSpPr txBox="1"/>
            <p:nvPr/>
          </p:nvSpPr>
          <p:spPr>
            <a:xfrm>
              <a:off x="4883696" y="2213438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79D061A-666E-7043-BEE4-D06FF935E157}"/>
                </a:ext>
              </a:extLst>
            </p:cNvPr>
            <p:cNvSpPr txBox="1"/>
            <p:nvPr/>
          </p:nvSpPr>
          <p:spPr>
            <a:xfrm>
              <a:off x="5557627" y="33792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723A66-43F5-BD4C-8F6A-63E326CDCCC6}"/>
                </a:ext>
              </a:extLst>
            </p:cNvPr>
            <p:cNvSpPr txBox="1"/>
            <p:nvPr/>
          </p:nvSpPr>
          <p:spPr>
            <a:xfrm>
              <a:off x="4146599" y="3391915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35CF8FD-CE20-6E40-86BF-60AE91B265F5}"/>
                </a:ext>
              </a:extLst>
            </p:cNvPr>
            <p:cNvSpPr txBox="1"/>
            <p:nvPr/>
          </p:nvSpPr>
          <p:spPr>
            <a:xfrm>
              <a:off x="5128720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970401-1BAD-4946-83A7-F2397A0C3626}"/>
                </a:ext>
              </a:extLst>
            </p:cNvPr>
            <p:cNvSpPr txBox="1"/>
            <p:nvPr/>
          </p:nvSpPr>
          <p:spPr>
            <a:xfrm>
              <a:off x="3666301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08E0CB3-E0A2-9B48-8493-CA4FF0523A39}"/>
                </a:ext>
              </a:extLst>
            </p:cNvPr>
            <p:cNvSpPr txBox="1"/>
            <p:nvPr/>
          </p:nvSpPr>
          <p:spPr>
            <a:xfrm>
              <a:off x="4573004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6FDFCCD-6280-4A4F-998F-E8809DB87996}"/>
                </a:ext>
              </a:extLst>
            </p:cNvPr>
            <p:cNvSpPr txBox="1"/>
            <p:nvPr/>
          </p:nvSpPr>
          <p:spPr>
            <a:xfrm>
              <a:off x="6045417" y="4475151"/>
              <a:ext cx="340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0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8AFE-EC24-6B4F-BF2F-C37174A6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Linked or Sequential Allocation lead to </a:t>
            </a:r>
            <a:r>
              <a:rPr lang="en-US" i="1" dirty="0"/>
              <a:t>linear time </a:t>
            </a:r>
            <a:r>
              <a:rPr lang="en-US" dirty="0"/>
              <a:t>enqueue.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1D2D-760E-314C-A0A5-DC4E56C1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13225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429-7FF7-7B48-9A5C-2DE8E14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9DA11C-9EB6-0148-8C6E-3EF88A75F91A}"/>
              </a:ext>
            </a:extLst>
          </p:cNvPr>
          <p:cNvGrpSpPr/>
          <p:nvPr/>
        </p:nvGrpSpPr>
        <p:grpSpPr>
          <a:xfrm>
            <a:off x="2199186" y="1127639"/>
            <a:ext cx="4634734" cy="4816071"/>
            <a:chOff x="2199186" y="1263563"/>
            <a:chExt cx="4634734" cy="48160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D987E9-2AE1-054B-944F-C55B4D65E37A}"/>
                </a:ext>
              </a:extLst>
            </p:cNvPr>
            <p:cNvGrpSpPr/>
            <p:nvPr/>
          </p:nvGrpSpPr>
          <p:grpSpPr>
            <a:xfrm>
              <a:off x="2503273" y="1774224"/>
              <a:ext cx="3922241" cy="3922241"/>
              <a:chOff x="2503273" y="1774224"/>
              <a:chExt cx="3922241" cy="392224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669889-19F8-0840-8FD1-9DC14D577C35}"/>
                  </a:ext>
                </a:extLst>
              </p:cNvPr>
              <p:cNvSpPr/>
              <p:nvPr/>
            </p:nvSpPr>
            <p:spPr>
              <a:xfrm>
                <a:off x="2508422" y="1779373"/>
                <a:ext cx="3917092" cy="3917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683B0FB-0353-244C-A71B-69A1C38B3396}"/>
                  </a:ext>
                </a:extLst>
              </p:cNvPr>
              <p:cNvCxnSpPr>
                <a:stCxn id="5" idx="0"/>
                <a:endCxn id="5" idx="4"/>
              </p:cNvCxnSpPr>
              <p:nvPr/>
            </p:nvCxnSpPr>
            <p:spPr>
              <a:xfrm>
                <a:off x="4466968" y="1779373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A7D1CF-0555-A04E-AA0D-8592993C2F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66968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5D918E4-D077-454F-BE62-476A0B568E4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461819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AA355EC-E639-1B4B-8D2C-88C92BAB14B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4461821" y="1774224"/>
                <a:ext cx="0" cy="391709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31596E6-2FE3-F74C-A7A4-BCF784018268}"/>
                  </a:ext>
                </a:extLst>
              </p:cNvPr>
              <p:cNvSpPr/>
              <p:nvPr/>
            </p:nvSpPr>
            <p:spPr>
              <a:xfrm>
                <a:off x="3387811" y="2658762"/>
                <a:ext cx="2148016" cy="21480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36A6B-699B-8246-8267-390500606497}"/>
                </a:ext>
              </a:extLst>
            </p:cNvPr>
            <p:cNvSpPr txBox="1"/>
            <p:nvPr/>
          </p:nvSpPr>
          <p:spPr>
            <a:xfrm>
              <a:off x="2199186" y="25494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2BA0-D9B6-7C4E-9E61-3FE45A8C573B}"/>
                </a:ext>
              </a:extLst>
            </p:cNvPr>
            <p:cNvSpPr txBox="1"/>
            <p:nvPr/>
          </p:nvSpPr>
          <p:spPr>
            <a:xfrm>
              <a:off x="3428813" y="126356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417E9-CCD8-4F42-A659-B6A34A6591F8}"/>
                </a:ext>
              </a:extLst>
            </p:cNvPr>
            <p:cNvSpPr txBox="1"/>
            <p:nvPr/>
          </p:nvSpPr>
          <p:spPr>
            <a:xfrm>
              <a:off x="5236889" y="131998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53EC94-3766-0C46-B188-9EE60A382308}"/>
                </a:ext>
              </a:extLst>
            </p:cNvPr>
            <p:cNvSpPr txBox="1"/>
            <p:nvPr/>
          </p:nvSpPr>
          <p:spPr>
            <a:xfrm>
              <a:off x="6415216" y="254943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C2A39A-069E-0E49-A476-96EBA546F0CD}"/>
                </a:ext>
              </a:extLst>
            </p:cNvPr>
            <p:cNvSpPr txBox="1"/>
            <p:nvPr/>
          </p:nvSpPr>
          <p:spPr>
            <a:xfrm>
              <a:off x="6415216" y="419216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2169E-4E57-2248-B545-A8C574B26BFB}"/>
                </a:ext>
              </a:extLst>
            </p:cNvPr>
            <p:cNvSpPr txBox="1"/>
            <p:nvPr/>
          </p:nvSpPr>
          <p:spPr>
            <a:xfrm>
              <a:off x="5236889" y="543330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AC6AD-FE71-2943-BCB6-67FB34925C9B}"/>
                </a:ext>
              </a:extLst>
            </p:cNvPr>
            <p:cNvSpPr txBox="1"/>
            <p:nvPr/>
          </p:nvSpPr>
          <p:spPr>
            <a:xfrm>
              <a:off x="3391742" y="543330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4F415C-856E-0B48-8897-837DC4D233E6}"/>
                </a:ext>
              </a:extLst>
            </p:cNvPr>
            <p:cNvSpPr txBox="1"/>
            <p:nvPr/>
          </p:nvSpPr>
          <p:spPr>
            <a:xfrm>
              <a:off x="2199186" y="419216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7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11F38B6-1188-844E-B66C-49949F72EA9C}"/>
              </a:ext>
            </a:extLst>
          </p:cNvPr>
          <p:cNvSpPr txBox="1">
            <a:spLocks/>
          </p:cNvSpPr>
          <p:nvPr/>
        </p:nvSpPr>
        <p:spPr>
          <a:xfrm>
            <a:off x="124772" y="2669711"/>
            <a:ext cx="2051652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front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F4C2C9B-813C-094D-B54C-9A039106F901}"/>
              </a:ext>
            </a:extLst>
          </p:cNvPr>
          <p:cNvSpPr txBox="1">
            <a:spLocks/>
          </p:cNvSpPr>
          <p:nvPr/>
        </p:nvSpPr>
        <p:spPr>
          <a:xfrm>
            <a:off x="7306286" y="3454742"/>
            <a:ext cx="1723984" cy="1081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dirty="0"/>
              <a:t>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8827E2-B790-9A47-9541-DAA3DF616BF4}"/>
              </a:ext>
            </a:extLst>
          </p:cNvPr>
          <p:cNvCxnSpPr>
            <a:cxnSpLocks/>
          </p:cNvCxnSpPr>
          <p:nvPr/>
        </p:nvCxnSpPr>
        <p:spPr>
          <a:xfrm flipH="1">
            <a:off x="6425514" y="3969741"/>
            <a:ext cx="870474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9A7630-4D42-CA42-ABA8-8C4F081A2B5E}"/>
              </a:ext>
            </a:extLst>
          </p:cNvPr>
          <p:cNvCxnSpPr>
            <a:cxnSpLocks/>
          </p:cNvCxnSpPr>
          <p:nvPr/>
        </p:nvCxnSpPr>
        <p:spPr>
          <a:xfrm>
            <a:off x="1837250" y="3198270"/>
            <a:ext cx="631360" cy="1236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8957D-627B-5346-8FCE-901B0AA107AF}"/>
              </a:ext>
            </a:extLst>
          </p:cNvPr>
          <p:cNvSpPr txBox="1"/>
          <p:nvPr/>
        </p:nvSpPr>
        <p:spPr>
          <a:xfrm>
            <a:off x="2790175" y="261402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5E437-3063-474B-A1D1-59F6C1B18F7B}"/>
              </a:ext>
            </a:extLst>
          </p:cNvPr>
          <p:cNvSpPr txBox="1"/>
          <p:nvPr/>
        </p:nvSpPr>
        <p:spPr>
          <a:xfrm>
            <a:off x="3671213" y="1815209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752295-6FD4-E946-99BD-ADB14BCC5F6C}"/>
              </a:ext>
            </a:extLst>
          </p:cNvPr>
          <p:cNvSpPr txBox="1"/>
          <p:nvPr/>
        </p:nvSpPr>
        <p:spPr>
          <a:xfrm>
            <a:off x="4725736" y="1815209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D053D3-9F84-1F4F-B0D9-EAC5FE1909AC}"/>
              </a:ext>
            </a:extLst>
          </p:cNvPr>
          <p:cNvSpPr txBox="1"/>
          <p:nvPr/>
        </p:nvSpPr>
        <p:spPr>
          <a:xfrm>
            <a:off x="5581352" y="2656064"/>
            <a:ext cx="540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DAA53D-A9FA-8D40-8448-5139883F98A4}"/>
              </a:ext>
            </a:extLst>
          </p:cNvPr>
          <p:cNvSpPr txBox="1"/>
          <p:nvPr/>
        </p:nvSpPr>
        <p:spPr>
          <a:xfrm>
            <a:off x="3276205" y="343585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enqueue(E)</a:t>
            </a:r>
          </a:p>
        </p:txBody>
      </p:sp>
    </p:spTree>
    <p:extLst>
      <p:ext uri="{BB962C8B-B14F-4D97-AF65-F5344CB8AC3E}">
        <p14:creationId xmlns:p14="http://schemas.microsoft.com/office/powerpoint/2010/main" val="237444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C571D-AF8A-3A4B-BDB3-E98324F26692}"/>
              </a:ext>
            </a:extLst>
          </p:cNvPr>
          <p:cNvSpPr/>
          <p:nvPr/>
        </p:nvSpPr>
        <p:spPr>
          <a:xfrm>
            <a:off x="18422" y="0"/>
            <a:ext cx="9144000" cy="685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1358-D002-C24E-B631-795F0A5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78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enqueue(B)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DCD2-983B-B941-9E98-4FE73215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6DCE9-DAED-3740-BDEA-32AE01F5951D}"/>
              </a:ext>
            </a:extLst>
          </p:cNvPr>
          <p:cNvSpPr/>
          <p:nvPr/>
        </p:nvSpPr>
        <p:spPr>
          <a:xfrm>
            <a:off x="340908" y="2592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front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717D-E68D-3040-AF12-F7D09F225C39}"/>
              </a:ext>
            </a:extLst>
          </p:cNvPr>
          <p:cNvSpPr/>
          <p:nvPr/>
        </p:nvSpPr>
        <p:spPr>
          <a:xfrm>
            <a:off x="2685151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327C-46BB-0B48-B54F-02731E672C7B}"/>
              </a:ext>
            </a:extLst>
          </p:cNvPr>
          <p:cNvCxnSpPr>
            <a:cxnSpLocks/>
          </p:cNvCxnSpPr>
          <p:nvPr/>
        </p:nvCxnSpPr>
        <p:spPr>
          <a:xfrm>
            <a:off x="1590125" y="3229386"/>
            <a:ext cx="992437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831A2-451B-EB43-BF88-4A8EB430BD18}"/>
              </a:ext>
            </a:extLst>
          </p:cNvPr>
          <p:cNvSpPr/>
          <p:nvPr/>
        </p:nvSpPr>
        <p:spPr>
          <a:xfrm>
            <a:off x="340908" y="3735224"/>
            <a:ext cx="1476790" cy="1143000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C25B7-8188-A64E-8B1A-E52D857F8126}"/>
              </a:ext>
            </a:extLst>
          </p:cNvPr>
          <p:cNvSpPr/>
          <p:nvPr/>
        </p:nvSpPr>
        <p:spPr>
          <a:xfrm>
            <a:off x="3826168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8084-76F5-D847-93FA-D62135780817}"/>
              </a:ext>
            </a:extLst>
          </p:cNvPr>
          <p:cNvSpPr/>
          <p:nvPr/>
        </p:nvSpPr>
        <p:spPr>
          <a:xfrm>
            <a:off x="5527435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29526-0A7D-4C4B-B235-167F1C8DAC4C}"/>
              </a:ext>
            </a:extLst>
          </p:cNvPr>
          <p:cNvSpPr/>
          <p:nvPr/>
        </p:nvSpPr>
        <p:spPr>
          <a:xfrm>
            <a:off x="6668452" y="2621534"/>
            <a:ext cx="1141017" cy="953754"/>
          </a:xfrm>
          <a:prstGeom prst="rect">
            <a:avLst/>
          </a:prstGeom>
          <a:solidFill>
            <a:srgbClr val="C00000"/>
          </a:solidFill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E244EF-579E-E74F-AA43-336A5E4B35B9}"/>
              </a:ext>
            </a:extLst>
          </p:cNvPr>
          <p:cNvCxnSpPr>
            <a:cxnSpLocks/>
          </p:cNvCxnSpPr>
          <p:nvPr/>
        </p:nvCxnSpPr>
        <p:spPr>
          <a:xfrm>
            <a:off x="7238960" y="3098411"/>
            <a:ext cx="1040067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324E6A-EAEA-1C47-AE77-943F40D8E183}"/>
              </a:ext>
            </a:extLst>
          </p:cNvPr>
          <p:cNvCxnSpPr>
            <a:cxnSpLocks/>
          </p:cNvCxnSpPr>
          <p:nvPr/>
        </p:nvCxnSpPr>
        <p:spPr>
          <a:xfrm>
            <a:off x="4386418" y="3096855"/>
            <a:ext cx="1141017" cy="1556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1900C-6EEC-6144-8062-B8DB3C26D8F0}"/>
              </a:ext>
            </a:extLst>
          </p:cNvPr>
          <p:cNvCxnSpPr>
            <a:cxnSpLocks/>
          </p:cNvCxnSpPr>
          <p:nvPr/>
        </p:nvCxnSpPr>
        <p:spPr>
          <a:xfrm flipV="1">
            <a:off x="1568848" y="3573732"/>
            <a:ext cx="3868125" cy="73299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4F3A-DDAE-5C42-A295-02082135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0ED86-9F80-204E-AC1D-8A0210AC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69" y="0"/>
            <a:ext cx="70688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AAB8D-2B99-6E47-819C-5A1D7280C02E}"/>
              </a:ext>
            </a:extLst>
          </p:cNvPr>
          <p:cNvSpPr txBox="1"/>
          <p:nvPr/>
        </p:nvSpPr>
        <p:spPr>
          <a:xfrm>
            <a:off x="363379" y="2743200"/>
            <a:ext cx="9662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C0DED-B17D-FE4D-B0CF-FC40E9E00B5A}"/>
              </a:ext>
            </a:extLst>
          </p:cNvPr>
          <p:cNvSpPr txBox="1"/>
          <p:nvPr/>
        </p:nvSpPr>
        <p:spPr>
          <a:xfrm>
            <a:off x="4494343" y="6537980"/>
            <a:ext cx="9943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Input Size</a:t>
            </a:r>
          </a:p>
        </p:txBody>
      </p:sp>
    </p:spTree>
    <p:extLst>
      <p:ext uri="{BB962C8B-B14F-4D97-AF65-F5344CB8AC3E}">
        <p14:creationId xmlns:p14="http://schemas.microsoft.com/office/powerpoint/2010/main" val="130617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6065E-EC06-2E4C-BBA3-5434C47E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22EB1-7F10-D342-BAC5-90AEB31C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619"/>
            <a:ext cx="9144000" cy="39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31872</TotalTime>
  <Words>1302</Words>
  <Application>Microsoft Macintosh PowerPoint</Application>
  <PresentationFormat>On-screen Show (4:3)</PresentationFormat>
  <Paragraphs>668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Presentation</vt:lpstr>
      <vt:lpstr>PowerPoint Presentation</vt:lpstr>
      <vt:lpstr>Order Sensitive Data Structures </vt:lpstr>
      <vt:lpstr>Example</vt:lpstr>
      <vt:lpstr>Simple Linked or Sequential Allocation lead to linear time enqueue.</vt:lpstr>
      <vt:lpstr>PowerPoint Presentation</vt:lpstr>
      <vt:lpstr>enqueue(B)</vt:lpstr>
      <vt:lpstr>PowerPoint Presentation</vt:lpstr>
      <vt:lpstr>PowerPoint Presentation</vt:lpstr>
      <vt:lpstr>Trees</vt:lpstr>
      <vt:lpstr>S is a Set of Symbols</vt:lpstr>
      <vt:lpstr>Trees(S)</vt:lpstr>
      <vt:lpstr>Example</vt:lpstr>
      <vt:lpstr>Simplifying the Notation</vt:lpstr>
      <vt:lpstr>Tree Diagrams</vt:lpstr>
      <vt:lpstr>Terminology</vt:lpstr>
      <vt:lpstr>Terminology</vt:lpstr>
      <vt:lpstr>Terminology</vt:lpstr>
      <vt:lpstr>Terminology</vt:lpstr>
      <vt:lpstr>A path is a Sequence of Edges</vt:lpstr>
      <vt:lpstr>Depth of a Node – length of path from root</vt:lpstr>
      <vt:lpstr>Height of a Tree – maximum depth</vt:lpstr>
      <vt:lpstr>Binary Tree – Maximum arity is 2</vt:lpstr>
      <vt:lpstr>Binary Tree – Maximum arity is 2</vt:lpstr>
      <vt:lpstr>Representations of Nodes in Binary Trees</vt:lpstr>
      <vt:lpstr>Threaded Representation of Nodes</vt:lpstr>
      <vt:lpstr>Full Binary Tree – arity of every interior node = 2</vt:lpstr>
      <vt:lpstr>Complete Binary Tree – All depths are full except possibly the last one, then all to the left</vt:lpstr>
      <vt:lpstr>Perfect Binary Tree – All depths are full</vt:lpstr>
      <vt:lpstr>Complete binary trees are of interest because they have</vt:lpstr>
      <vt:lpstr>Navigation in Complete Binary Trees</vt:lpstr>
      <vt:lpstr>Binary Heaps</vt:lpstr>
      <vt:lpstr>A (max) binary heap is a complete binary tree in which the value at every interior node is greater than or equal to the values in the child nodes.</vt:lpstr>
      <vt:lpstr>Migrating Values along Paths in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400</cp:revision>
  <cp:lastPrinted>2021-03-08T20:57:25Z</cp:lastPrinted>
  <dcterms:created xsi:type="dcterms:W3CDTF">2010-11-01T18:39:22Z</dcterms:created>
  <dcterms:modified xsi:type="dcterms:W3CDTF">2021-03-09T23:30:48Z</dcterms:modified>
</cp:coreProperties>
</file>